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72" d="100"/>
          <a:sy n="172" d="100"/>
        </p:scale>
        <p:origin x="-136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eaLnBrk="1" latinLnBrk="0" hangingPunct="1"/>
            <a:fld id="{E637BB6B-EE1B-48FB-8575-0D55C373DE88}" type="datetimeFigureOut">
              <a:rPr lang="en-US" smtClean="0"/>
              <a:pPr eaLnBrk="1" latinLnBrk="0" hangingPunct="1"/>
              <a:t>30/04/14</a:t>
            </a:fld>
            <a:endParaRPr lang="en-US" sz="100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ctr" eaLnBrk="1" latinLnBrk="0" hangingPunct="1"/>
            <a:endParaRPr kumimoji="0" lang="en-US" sz="1000" dirty="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AA957AF-53C0-420B-9C2D-77DB1416566C}" type="slidenum">
              <a:rPr kumimoji="0" lang="en-US" smtClean="0"/>
              <a:pPr eaLnBrk="1" latinLnBrk="0" hangingPunct="1"/>
              <a:t>‹#›</a:t>
            </a:fld>
            <a:endParaRPr kumimoji="0" lang="en-US" sz="1000" dirty="0">
              <a:solidFill>
                <a:schemeClr val="tx2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Base de données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sz="3600" dirty="0" smtClean="0"/>
              <a:t>exposé</a:t>
            </a:r>
            <a:endParaRPr lang="fr-FR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Arsène, Lily-Carla et Sixtine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5296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« utilisateurs »</a:t>
            </a:r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466760"/>
              </p:ext>
            </p:extLst>
          </p:nvPr>
        </p:nvGraphicFramePr>
        <p:xfrm>
          <a:off x="745771" y="1888178"/>
          <a:ext cx="7179028" cy="201951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048509"/>
                <a:gridCol w="1366016"/>
                <a:gridCol w="1218339"/>
                <a:gridCol w="3546164"/>
              </a:tblGrid>
              <a:tr h="469970">
                <a:tc>
                  <a:txBody>
                    <a:bodyPr/>
                    <a:lstStyle/>
                    <a:p>
                      <a:r>
                        <a:rPr lang="fr-FR" dirty="0" smtClean="0"/>
                        <a:t>ID user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Prénom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Adresse e-mail</a:t>
                      </a:r>
                      <a:endParaRPr lang="fr-FR" dirty="0"/>
                    </a:p>
                  </a:txBody>
                  <a:tcPr/>
                </a:tc>
              </a:tr>
              <a:tr h="469970"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Filiol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Arsène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arsene.filiol@lyceestendhal.it</a:t>
                      </a:r>
                      <a:endParaRPr lang="fr-FR" sz="1600" dirty="0"/>
                    </a:p>
                  </a:txBody>
                  <a:tcPr/>
                </a:tc>
              </a:tr>
              <a:tr h="469970">
                <a:tc>
                  <a:txBody>
                    <a:bodyPr/>
                    <a:lstStyle/>
                    <a:p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Sastre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Lily-Carla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err="1" smtClean="0"/>
                        <a:t>lily-carla.sastre@lyceestendhal.it</a:t>
                      </a:r>
                      <a:endParaRPr lang="fr-FR" sz="1600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  <a:tr h="469970">
                <a:tc>
                  <a:txBody>
                    <a:bodyPr/>
                    <a:lstStyle/>
                    <a:p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Ouaihibia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Rayene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err="1" smtClean="0"/>
                        <a:t>Rayene.ouaihibia@lyceestendhal.it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1469390" y="4755372"/>
            <a:ext cx="4843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Sans oublier le « </a:t>
            </a:r>
            <a:r>
              <a:rPr lang="fr-FR" dirty="0" err="1" smtClean="0"/>
              <a:t>timestamp</a:t>
            </a:r>
            <a:r>
              <a:rPr lang="fr-FR" dirty="0" smtClean="0"/>
              <a:t> »</a:t>
            </a:r>
          </a:p>
          <a:p>
            <a:r>
              <a:rPr lang="fr-FR" dirty="0" smtClean="0"/>
              <a:t>(date ou heure de modification d’une donnée)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17506" y="1329141"/>
            <a:ext cx="255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 smtClean="0"/>
              <a:t>Exemple représentatif </a:t>
            </a:r>
            <a:r>
              <a:rPr lang="fr-FR" dirty="0" smtClean="0"/>
              <a:t>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7136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« classe »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-52698" b="-52698"/>
          <a:stretch>
            <a:fillRect/>
          </a:stretch>
        </p:blipFill>
        <p:spPr>
          <a:xfrm>
            <a:off x="693538" y="1122386"/>
            <a:ext cx="5955509" cy="4257842"/>
          </a:xfrm>
        </p:spPr>
      </p:pic>
    </p:spTree>
    <p:extLst>
      <p:ext uri="{BB962C8B-B14F-4D97-AF65-F5344CB8AC3E}">
        <p14:creationId xmlns:p14="http://schemas.microsoft.com/office/powerpoint/2010/main" val="3822768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« classe »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-52698" b="-52698"/>
          <a:stretch>
            <a:fillRect/>
          </a:stretch>
        </p:blipFill>
        <p:spPr>
          <a:xfrm>
            <a:off x="693538" y="1122386"/>
            <a:ext cx="5955509" cy="4257842"/>
          </a:xfrm>
        </p:spPr>
      </p:pic>
      <p:cxnSp>
        <p:nvCxnSpPr>
          <p:cNvPr id="6" name="Connecteur droit 5"/>
          <p:cNvCxnSpPr/>
          <p:nvPr/>
        </p:nvCxnSpPr>
        <p:spPr>
          <a:xfrm flipV="1">
            <a:off x="2333303" y="2156163"/>
            <a:ext cx="1380784" cy="15875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285822" y="1151494"/>
            <a:ext cx="19641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Important de bien choisir le type de données</a:t>
            </a:r>
            <a:endParaRPr lang="fr-FR" dirty="0"/>
          </a:p>
        </p:txBody>
      </p:sp>
      <p:cxnSp>
        <p:nvCxnSpPr>
          <p:cNvPr id="10" name="Connecteur droit 9"/>
          <p:cNvCxnSpPr/>
          <p:nvPr/>
        </p:nvCxnSpPr>
        <p:spPr>
          <a:xfrm>
            <a:off x="5471448" y="3743749"/>
            <a:ext cx="745771" cy="6202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5715115" y="4578153"/>
            <a:ext cx="1801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Permet d’éviter de rentrer les ID a la main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0052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« affectation »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-26710" b="-26710"/>
          <a:stretch>
            <a:fillRect/>
          </a:stretch>
        </p:blipFill>
        <p:spPr>
          <a:xfrm>
            <a:off x="686100" y="1578048"/>
            <a:ext cx="5678796" cy="3441804"/>
          </a:xfrm>
        </p:spPr>
      </p:pic>
    </p:spTree>
    <p:extLst>
      <p:ext uri="{BB962C8B-B14F-4D97-AF65-F5344CB8AC3E}">
        <p14:creationId xmlns:p14="http://schemas.microsoft.com/office/powerpoint/2010/main" val="3657136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398 L -0.00087 -0.157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98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« affectation »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-26710" b="-26710"/>
          <a:stretch>
            <a:fillRect/>
          </a:stretch>
        </p:blipFill>
        <p:spPr>
          <a:xfrm>
            <a:off x="1328497" y="677186"/>
            <a:ext cx="4622902" cy="2801848"/>
          </a:xfrm>
        </p:spPr>
      </p:pic>
      <p:cxnSp>
        <p:nvCxnSpPr>
          <p:cNvPr id="6" name="Connecteur droit avec flèche 5"/>
          <p:cNvCxnSpPr/>
          <p:nvPr/>
        </p:nvCxnSpPr>
        <p:spPr>
          <a:xfrm>
            <a:off x="2023180" y="3012721"/>
            <a:ext cx="7384" cy="531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5331154" y="3012721"/>
            <a:ext cx="0" cy="531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790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« affectation »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-26710" b="-26710"/>
          <a:stretch>
            <a:fillRect/>
          </a:stretch>
        </p:blipFill>
        <p:spPr>
          <a:xfrm>
            <a:off x="1328497" y="677186"/>
            <a:ext cx="4622902" cy="2801848"/>
          </a:xfrm>
        </p:spPr>
      </p:pic>
      <p:cxnSp>
        <p:nvCxnSpPr>
          <p:cNvPr id="6" name="Connecteur droit avec flèche 5"/>
          <p:cNvCxnSpPr/>
          <p:nvPr/>
        </p:nvCxnSpPr>
        <p:spPr>
          <a:xfrm>
            <a:off x="2023180" y="3012721"/>
            <a:ext cx="7384" cy="531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5331154" y="3012721"/>
            <a:ext cx="0" cy="531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497" y="3544377"/>
            <a:ext cx="4622902" cy="222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32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marL="36576" indent="0" algn="ctr">
              <a:buNone/>
            </a:pPr>
            <a:r>
              <a:rPr lang="fr-FR" sz="6000" dirty="0" smtClean="0"/>
              <a:t>BASE DE DON</a:t>
            </a:r>
            <a:r>
              <a:rPr lang="fr-FR" sz="6000" dirty="0" smtClean="0"/>
              <a:t>ÈES</a:t>
            </a:r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val="2929426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Projet de 3 </a:t>
            </a:r>
            <a:r>
              <a:rPr lang="fr-FR" dirty="0" err="1"/>
              <a:t>è</a:t>
            </a:r>
            <a:r>
              <a:rPr lang="fr-FR" dirty="0" err="1" smtClean="0"/>
              <a:t>me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 descr="200387787-0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763" y="1846030"/>
            <a:ext cx="975956" cy="2063500"/>
          </a:xfrm>
          <a:prstGeom prst="rect">
            <a:avLst/>
          </a:prstGeom>
        </p:spPr>
      </p:pic>
      <p:pic>
        <p:nvPicPr>
          <p:cNvPr id="6" name="Image 5" descr="200387759-0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170" y="1846030"/>
            <a:ext cx="776586" cy="20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184131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Projet de 3 </a:t>
            </a:r>
            <a:r>
              <a:rPr lang="fr-FR" dirty="0" err="1"/>
              <a:t>è</a:t>
            </a:r>
            <a:r>
              <a:rPr lang="fr-FR" dirty="0" err="1" smtClean="0"/>
              <a:t>me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7295863" cy="3103483"/>
          </a:xfrm>
        </p:spPr>
        <p:txBody>
          <a:bodyPr/>
          <a:lstStyle/>
          <a:p>
            <a:pPr lvl="8"/>
            <a:endParaRPr lang="fr-FR" dirty="0"/>
          </a:p>
        </p:txBody>
      </p:sp>
      <p:pic>
        <p:nvPicPr>
          <p:cNvPr id="4" name="Image 3" descr="200387787-0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763" y="1846030"/>
            <a:ext cx="975956" cy="2063500"/>
          </a:xfrm>
          <a:prstGeom prst="rect">
            <a:avLst/>
          </a:prstGeom>
        </p:spPr>
      </p:pic>
      <p:pic>
        <p:nvPicPr>
          <p:cNvPr id="6" name="Image 5" descr="200387759-0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170" y="1846030"/>
            <a:ext cx="776586" cy="2063500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>
            <a:off x="2850174" y="3751132"/>
            <a:ext cx="694084" cy="5611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>
            <a:off x="4821668" y="3751132"/>
            <a:ext cx="723618" cy="5611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2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Projet de 3 </a:t>
            </a:r>
            <a:r>
              <a:rPr lang="fr-FR" dirty="0" err="1"/>
              <a:t>è</a:t>
            </a:r>
            <a:r>
              <a:rPr lang="fr-FR" dirty="0" err="1" smtClean="0"/>
              <a:t>me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7295863" cy="2859808"/>
          </a:xfrm>
        </p:spPr>
        <p:txBody>
          <a:bodyPr/>
          <a:lstStyle/>
          <a:p>
            <a:pPr lvl="8"/>
            <a:endParaRPr lang="fr-FR" dirty="0"/>
          </a:p>
        </p:txBody>
      </p:sp>
      <p:pic>
        <p:nvPicPr>
          <p:cNvPr id="4" name="Image 3" descr="200387787-0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763" y="1846030"/>
            <a:ext cx="975956" cy="2063500"/>
          </a:xfrm>
          <a:prstGeom prst="rect">
            <a:avLst/>
          </a:prstGeom>
        </p:spPr>
      </p:pic>
      <p:pic>
        <p:nvPicPr>
          <p:cNvPr id="6" name="Image 5" descr="200387759-0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170" y="1846030"/>
            <a:ext cx="776586" cy="2063500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>
            <a:off x="2850174" y="3751132"/>
            <a:ext cx="694084" cy="5611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>
            <a:off x="4821668" y="3751132"/>
            <a:ext cx="723618" cy="5611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2026756" y="4563386"/>
            <a:ext cx="457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Informations personnelles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9338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Notre base de données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047389" y="4445239"/>
            <a:ext cx="79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NOM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09486" y="2407223"/>
            <a:ext cx="2015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PRENOM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282646" y="2289078"/>
            <a:ext cx="12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CLASSE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893448" y="4031729"/>
            <a:ext cx="108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Arsène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 rot="19836908">
            <a:off x="745772" y="1735395"/>
            <a:ext cx="775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Filiol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621274" y="5611867"/>
            <a:ext cx="75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3èA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550967" y="3007887"/>
            <a:ext cx="135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Rayene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 rot="1058522">
            <a:off x="420880" y="3454014"/>
            <a:ext cx="1432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Ouaihibia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857557" y="2880300"/>
            <a:ext cx="76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3èC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 rot="19023965">
            <a:off x="2857557" y="4401061"/>
            <a:ext cx="1233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Lily-Carla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5109638" y="5383022"/>
            <a:ext cx="1484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Sastre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 rot="6306020">
            <a:off x="4784747" y="4082774"/>
            <a:ext cx="1033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3èC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451903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Notre base de données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047389" y="4445239"/>
            <a:ext cx="79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NOM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09486" y="2407223"/>
            <a:ext cx="2015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PRENOM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282646" y="2289078"/>
            <a:ext cx="12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CLASSE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893448" y="4031729"/>
            <a:ext cx="108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Arsène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 rot="19836908">
            <a:off x="745772" y="1735395"/>
            <a:ext cx="775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Filiol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621274" y="5611867"/>
            <a:ext cx="75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3èA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550967" y="3007887"/>
            <a:ext cx="135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Rayene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 rot="1058522">
            <a:off x="420880" y="3454014"/>
            <a:ext cx="1432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Ouaihibia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857557" y="2880300"/>
            <a:ext cx="76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3èC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 rot="19023965">
            <a:off x="2857557" y="4401061"/>
            <a:ext cx="1233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Lily-Carla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5109638" y="5383022"/>
            <a:ext cx="1484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Sastre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 rot="6306020">
            <a:off x="4784747" y="4082774"/>
            <a:ext cx="1033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3èC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8241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22 -0.04513 L -0.61497 -0.42953 " pathEditMode="relative" rAng="0" ptsTypes="AA">
                                      <p:cBhvr>
                                        <p:cTn id="6" dur="6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96" y="-192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42 -0.04698 L 0.11271 -0.13238 " pathEditMode="fixed" rAng="0" ptsTypes="AA">
                                      <p:cBhvr>
                                        <p:cTn id="10" dur="6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5" y="-42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18 -0.03008 L -0.15022 -0.11548 " pathEditMode="relative" rAng="0" ptsTypes="AA">
                                      <p:cBhvr>
                                        <p:cTn id="14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2" y="-42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Notre base de données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09486" y="1568942"/>
            <a:ext cx="79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NOM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557998" y="1568942"/>
            <a:ext cx="135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PRENOM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990467" y="1573198"/>
            <a:ext cx="12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CLASSE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557997" y="2311356"/>
            <a:ext cx="108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Arsène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57200" y="2311356"/>
            <a:ext cx="775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Filiol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990467" y="3824910"/>
            <a:ext cx="75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3èA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557997" y="3720309"/>
            <a:ext cx="135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Rayene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13497" y="3720309"/>
            <a:ext cx="114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Ouaihibia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990467" y="2995670"/>
            <a:ext cx="76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3èC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557997" y="3007887"/>
            <a:ext cx="1233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Lily-Carla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13496" y="3007887"/>
            <a:ext cx="952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Sastre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990467" y="2332865"/>
            <a:ext cx="1033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3èC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9237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Ancienne base de données</a:t>
            </a:r>
            <a:endParaRPr lang="fr-FR" dirty="0"/>
          </a:p>
        </p:txBody>
      </p:sp>
      <p:pic>
        <p:nvPicPr>
          <p:cNvPr id="4" name="Espace réservé du contenu 3" descr="base de données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0" r="5390"/>
          <a:stretch>
            <a:fillRect/>
          </a:stretch>
        </p:blipFill>
        <p:spPr>
          <a:xfrm>
            <a:off x="1456472" y="1949407"/>
            <a:ext cx="4917715" cy="2980529"/>
          </a:xfrm>
        </p:spPr>
      </p:pic>
    </p:spTree>
    <p:extLst>
      <p:ext uri="{BB962C8B-B14F-4D97-AF65-F5344CB8AC3E}">
        <p14:creationId xmlns:p14="http://schemas.microsoft.com/office/powerpoint/2010/main" val="2104844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Nouvelle base de données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126556" y="1716807"/>
            <a:ext cx="1203571" cy="996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2126556" y="1716808"/>
            <a:ext cx="1203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Langage</a:t>
            </a:r>
          </a:p>
          <a:p>
            <a:endParaRPr lang="fr-FR" dirty="0"/>
          </a:p>
          <a:p>
            <a:r>
              <a:rPr lang="fr-FR" dirty="0" smtClean="0"/>
              <a:t>    SQL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5013648" y="1716808"/>
            <a:ext cx="1299561" cy="9968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4947193" y="1809109"/>
            <a:ext cx="1668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r>
              <a:rPr lang="fr-FR" dirty="0" err="1" smtClean="0"/>
              <a:t>M.Maréchal</a:t>
            </a:r>
            <a:endParaRPr lang="fr-FR" dirty="0"/>
          </a:p>
        </p:txBody>
      </p:sp>
      <p:sp>
        <p:nvSpPr>
          <p:cNvPr id="8" name="Flèche vers le bas 7"/>
          <p:cNvSpPr/>
          <p:nvPr/>
        </p:nvSpPr>
        <p:spPr>
          <a:xfrm>
            <a:off x="3706703" y="2713665"/>
            <a:ext cx="959903" cy="85655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Espace réservé du contenu 10"/>
          <p:cNvPicPr>
            <a:picLocks noGrp="1" noChangeAspect="1"/>
          </p:cNvPicPr>
          <p:nvPr>
            <p:ph idx="1"/>
          </p:nvPr>
        </p:nvPicPr>
        <p:blipFill>
          <a:blip r:embed="rId2"/>
          <a:srcRect l="4831" r="4831"/>
          <a:stretch>
            <a:fillRect/>
          </a:stretch>
        </p:blipFill>
        <p:spPr>
          <a:xfrm>
            <a:off x="1912122" y="3712058"/>
            <a:ext cx="4489993" cy="2721295"/>
          </a:xfrm>
        </p:spPr>
      </p:pic>
    </p:spTree>
    <p:extLst>
      <p:ext uri="{BB962C8B-B14F-4D97-AF65-F5344CB8AC3E}">
        <p14:creationId xmlns:p14="http://schemas.microsoft.com/office/powerpoint/2010/main" val="1457357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Technique.thmx</Template>
  <TotalTime>135</TotalTime>
  <Words>153</Words>
  <Application>Microsoft Macintosh PowerPoint</Application>
  <PresentationFormat>Présentation à l'écran (4:3)</PresentationFormat>
  <Paragraphs>83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Technic</vt:lpstr>
      <vt:lpstr>Base de données  exposé</vt:lpstr>
      <vt:lpstr>Projet de 3 ème</vt:lpstr>
      <vt:lpstr>Projet de 3 ème</vt:lpstr>
      <vt:lpstr>Projet de 3 ème</vt:lpstr>
      <vt:lpstr>Notre base de données</vt:lpstr>
      <vt:lpstr>Notre base de données</vt:lpstr>
      <vt:lpstr>Notre base de données</vt:lpstr>
      <vt:lpstr>Ancienne base de données</vt:lpstr>
      <vt:lpstr>Nouvelle base de données</vt:lpstr>
      <vt:lpstr>« utilisateurs »</vt:lpstr>
      <vt:lpstr>« classe »</vt:lpstr>
      <vt:lpstr>« classe »</vt:lpstr>
      <vt:lpstr>« affectation »</vt:lpstr>
      <vt:lpstr>« affectation »</vt:lpstr>
      <vt:lpstr>« affectation »</vt:lpstr>
      <vt:lpstr>Présentation PowerPoint</vt:lpstr>
    </vt:vector>
  </TitlesOfParts>
  <Company>la tour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données  exposé</dc:title>
  <dc:creator>Sixtine GOSSELIN</dc:creator>
  <cp:lastModifiedBy>Sixtine GOSSELIN</cp:lastModifiedBy>
  <cp:revision>15</cp:revision>
  <dcterms:created xsi:type="dcterms:W3CDTF">2014-04-30T13:10:37Z</dcterms:created>
  <dcterms:modified xsi:type="dcterms:W3CDTF">2014-04-30T15:26:35Z</dcterms:modified>
</cp:coreProperties>
</file>