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71" r:id="rId8"/>
    <p:sldId id="272" r:id="rId9"/>
    <p:sldId id="273" r:id="rId10"/>
    <p:sldId id="274" r:id="rId11"/>
    <p:sldId id="261" r:id="rId12"/>
    <p:sldId id="262" r:id="rId13"/>
    <p:sldId id="263" r:id="rId14"/>
    <p:sldId id="264" r:id="rId15"/>
    <p:sldId id="278" r:id="rId16"/>
    <p:sldId id="277" r:id="rId17"/>
    <p:sldId id="275" r:id="rId18"/>
    <p:sldId id="279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38" autoAdjust="0"/>
    <p:restoredTop sz="94660"/>
  </p:normalViewPr>
  <p:slideViewPr>
    <p:cSldViewPr>
      <p:cViewPr varScale="1">
        <p:scale>
          <a:sx n="38" d="100"/>
          <a:sy n="3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78085-3788-4984-9000-85833F620960}" type="datetimeFigureOut">
              <a:rPr lang="fr-FR" smtClean="0"/>
              <a:pPr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7F474-6830-444F-9293-A5641244A1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erunsite.fr" TargetMode="External"/><Relationship Id="rId2" Type="http://schemas.openxmlformats.org/officeDocument/2006/relationships/hyperlink" Target="http://www.php.admin.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4632" cy="1800200"/>
          </a:xfrm>
        </p:spPr>
        <p:txBody>
          <a:bodyPr/>
          <a:lstStyle/>
          <a:p>
            <a:r>
              <a:rPr lang="fr-FR" dirty="0" smtClean="0"/>
              <a:t>INTERFACES HOMME-MACHINE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296744" cy="1631032"/>
          </a:xfrm>
        </p:spPr>
        <p:txBody>
          <a:bodyPr/>
          <a:lstStyle/>
          <a:p>
            <a:r>
              <a:rPr lang="fr-FR" dirty="0" smtClean="0"/>
              <a:t>LA PROGRAMMATION : PHP </a:t>
            </a:r>
            <a:r>
              <a:rPr lang="fr-FR" smtClean="0"/>
              <a:t>&amp; HEIDISQL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FONCTION IF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 smtClean="0"/>
              <a:t>&lt; ?</a:t>
            </a:r>
            <a:r>
              <a:rPr lang="fr-FR" dirty="0" err="1" smtClean="0"/>
              <a:t>php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$</a:t>
            </a:r>
            <a:r>
              <a:rPr lang="fr-FR" dirty="0" err="1" smtClean="0"/>
              <a:t>loggedIn</a:t>
            </a:r>
            <a:r>
              <a:rPr lang="fr-FR" dirty="0" smtClean="0"/>
              <a:t> = </a:t>
            </a:r>
            <a:r>
              <a:rPr lang="fr-FR" dirty="0" err="1" smtClean="0"/>
              <a:t>true</a:t>
            </a:r>
            <a:r>
              <a:rPr lang="fr-FR" dirty="0" smtClean="0"/>
              <a:t> ;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if ($</a:t>
            </a:r>
            <a:r>
              <a:rPr lang="fr-FR" dirty="0" err="1" smtClean="0"/>
              <a:t>loggedIn</a:t>
            </a:r>
            <a:r>
              <a:rPr lang="fr-FR" dirty="0" smtClean="0"/>
              <a:t> == </a:t>
            </a:r>
            <a:r>
              <a:rPr lang="fr-FR" dirty="0" err="1" smtClean="0"/>
              <a:t>true</a:t>
            </a:r>
            <a:r>
              <a:rPr lang="fr-FR" dirty="0" smtClean="0"/>
              <a:t>) {</a:t>
            </a:r>
            <a:endParaRPr lang="en-US" dirty="0" smtClean="0"/>
          </a:p>
          <a:p>
            <a:pPr>
              <a:buNone/>
            </a:pPr>
            <a:r>
              <a:rPr lang="fr-FR" dirty="0" err="1" smtClean="0"/>
              <a:t>echo</a:t>
            </a:r>
            <a:r>
              <a:rPr lang="fr-FR" dirty="0" smtClean="0"/>
              <a:t> ‘’Vous êtes connecté’’ ;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} </a:t>
            </a:r>
            <a:r>
              <a:rPr lang="fr-FR" dirty="0" err="1" smtClean="0"/>
              <a:t>else</a:t>
            </a:r>
            <a:r>
              <a:rPr lang="fr-FR" dirty="0" smtClean="0"/>
              <a:t> { </a:t>
            </a:r>
            <a:endParaRPr lang="en-US" dirty="0" smtClean="0"/>
          </a:p>
          <a:p>
            <a:pPr>
              <a:buNone/>
            </a:pPr>
            <a:r>
              <a:rPr lang="fr-FR" dirty="0" err="1" smtClean="0"/>
              <a:t>echo</a:t>
            </a:r>
            <a:r>
              <a:rPr lang="fr-FR" dirty="0" smtClean="0"/>
              <a:t> ‘’Il faut vous connecter’’ ;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}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?&gt;</a:t>
            </a:r>
            <a:endParaRPr lang="en-US" dirty="0" smtClean="0"/>
          </a:p>
          <a:p>
            <a:pPr>
              <a:buNone/>
            </a:pPr>
            <a:endParaRPr lang="it-IT" dirty="0"/>
          </a:p>
        </p:txBody>
      </p:sp>
      <p:sp>
        <p:nvSpPr>
          <p:cNvPr id="5" name="TextBox 4"/>
          <p:cNvSpPr txBox="1"/>
          <p:nvPr/>
        </p:nvSpPr>
        <p:spPr>
          <a:xfrm>
            <a:off x="4953000" y="1371600"/>
            <a:ext cx="3810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/>
              <a:t>&lt; ?</a:t>
            </a:r>
            <a:r>
              <a:rPr lang="fr-FR" sz="3000" dirty="0" err="1" smtClean="0"/>
              <a:t>php</a:t>
            </a:r>
            <a:endParaRPr lang="en-US" sz="3000" dirty="0" smtClean="0"/>
          </a:p>
          <a:p>
            <a:r>
              <a:rPr lang="fr-FR" sz="3000" dirty="0" smtClean="0"/>
              <a:t>$</a:t>
            </a:r>
            <a:r>
              <a:rPr lang="fr-FR" sz="3000" dirty="0" err="1" smtClean="0"/>
              <a:t>loggedIn</a:t>
            </a:r>
            <a:r>
              <a:rPr lang="fr-FR" sz="3000" dirty="0" smtClean="0"/>
              <a:t> = false ;</a:t>
            </a:r>
            <a:endParaRPr lang="en-US" sz="3000" dirty="0" smtClean="0"/>
          </a:p>
          <a:p>
            <a:r>
              <a:rPr lang="fr-FR" sz="3000" dirty="0" smtClean="0"/>
              <a:t>if ($</a:t>
            </a:r>
            <a:r>
              <a:rPr lang="fr-FR" sz="3000" dirty="0" err="1" smtClean="0"/>
              <a:t>loggedIn</a:t>
            </a:r>
            <a:r>
              <a:rPr lang="fr-FR" sz="3000" dirty="0" smtClean="0"/>
              <a:t> == </a:t>
            </a:r>
            <a:r>
              <a:rPr lang="fr-FR" sz="3000" dirty="0" err="1" smtClean="0"/>
              <a:t>true</a:t>
            </a:r>
            <a:r>
              <a:rPr lang="fr-FR" sz="3000" dirty="0" smtClean="0"/>
              <a:t>) {</a:t>
            </a:r>
            <a:endParaRPr lang="en-US" sz="3000" dirty="0" smtClean="0"/>
          </a:p>
          <a:p>
            <a:r>
              <a:rPr lang="fr-FR" sz="3000" dirty="0" err="1" smtClean="0"/>
              <a:t>echo</a:t>
            </a:r>
            <a:r>
              <a:rPr lang="fr-FR" sz="3000" dirty="0" smtClean="0"/>
              <a:t> ‘’Vous êtes connecté’’ ;</a:t>
            </a:r>
            <a:endParaRPr lang="en-US" sz="3000" dirty="0" smtClean="0"/>
          </a:p>
          <a:p>
            <a:r>
              <a:rPr lang="fr-FR" sz="3000" dirty="0" smtClean="0"/>
              <a:t>} </a:t>
            </a:r>
            <a:r>
              <a:rPr lang="fr-FR" sz="3000" dirty="0" err="1" smtClean="0"/>
              <a:t>else</a:t>
            </a:r>
            <a:r>
              <a:rPr lang="fr-FR" sz="3000" dirty="0" smtClean="0"/>
              <a:t> { </a:t>
            </a:r>
            <a:endParaRPr lang="en-US" sz="3000" dirty="0" smtClean="0"/>
          </a:p>
          <a:p>
            <a:r>
              <a:rPr lang="fr-FR" sz="3000" dirty="0" err="1" smtClean="0"/>
              <a:t>echo</a:t>
            </a:r>
            <a:r>
              <a:rPr lang="fr-FR" sz="3000" dirty="0" smtClean="0"/>
              <a:t> ‘’Il faut vous connecter’’ ;</a:t>
            </a:r>
            <a:endParaRPr lang="en-US" sz="3000" dirty="0" smtClean="0"/>
          </a:p>
          <a:p>
            <a:r>
              <a:rPr lang="fr-FR" sz="3000" dirty="0" smtClean="0"/>
              <a:t>}</a:t>
            </a:r>
            <a:endParaRPr lang="en-US" sz="3000" dirty="0" smtClean="0"/>
          </a:p>
          <a:p>
            <a:r>
              <a:rPr lang="fr-FR" sz="3000" dirty="0" smtClean="0"/>
              <a:t>?&gt;</a:t>
            </a:r>
            <a:endParaRPr lang="en-US" sz="3000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BOUCLE WHILE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435280" cy="4824536"/>
          </a:xfrm>
        </p:spPr>
        <p:txBody>
          <a:bodyPr>
            <a:normAutofit fontScale="25000" lnSpcReduction="20000"/>
          </a:bodyPr>
          <a:lstStyle/>
          <a:p>
            <a:r>
              <a:rPr lang="fr-FR" sz="11200" dirty="0" smtClean="0"/>
              <a:t>Tant </a:t>
            </a:r>
            <a:r>
              <a:rPr lang="fr-FR" sz="11200" dirty="0"/>
              <a:t>que la condition est "vraie"</a:t>
            </a:r>
            <a:r>
              <a:rPr lang="fr-FR" sz="11200" dirty="0" smtClean="0"/>
              <a:t>, la </a:t>
            </a:r>
            <a:r>
              <a:rPr lang="fr-FR" sz="11200" dirty="0"/>
              <a:t>boucle continue à suivre les instructions</a:t>
            </a:r>
            <a:r>
              <a:rPr lang="fr-FR" sz="11200" dirty="0" smtClean="0"/>
              <a:t>.</a:t>
            </a:r>
          </a:p>
          <a:p>
            <a:pPr lvl="0">
              <a:buNone/>
            </a:pPr>
            <a:r>
              <a:rPr lang="fr-FR" sz="7200" dirty="0" smtClean="0"/>
              <a:t>      </a:t>
            </a:r>
          </a:p>
          <a:p>
            <a:pPr>
              <a:buNone/>
            </a:pPr>
            <a:r>
              <a:rPr lang="it-IT" sz="12000" dirty="0"/>
              <a:t>&lt;?</a:t>
            </a:r>
            <a:r>
              <a:rPr lang="it-IT" sz="12000" dirty="0" smtClean="0"/>
              <a:t>php</a:t>
            </a:r>
            <a:endParaRPr lang="it-IT" sz="12000" i="1" dirty="0" smtClean="0"/>
          </a:p>
          <a:p>
            <a:pPr>
              <a:buNone/>
            </a:pPr>
            <a:r>
              <a:rPr lang="it-IT" sz="12000" dirty="0" smtClean="0"/>
              <a:t>$</a:t>
            </a:r>
            <a:r>
              <a:rPr lang="it-IT" sz="12000" dirty="0"/>
              <a:t>compte</a:t>
            </a:r>
            <a:r>
              <a:rPr lang="it-IT" sz="12000" dirty="0" smtClean="0"/>
              <a:t> = 0</a:t>
            </a:r>
          </a:p>
          <a:p>
            <a:pPr>
              <a:buNone/>
            </a:pPr>
            <a:r>
              <a:rPr lang="it-IT" sz="12000" i="1" dirty="0" smtClean="0"/>
              <a:t> </a:t>
            </a:r>
            <a:r>
              <a:rPr lang="it-IT" sz="12000" dirty="0" smtClean="0"/>
              <a:t>while </a:t>
            </a:r>
            <a:r>
              <a:rPr lang="it-IT" sz="12000" dirty="0"/>
              <a:t>($compte</a:t>
            </a:r>
            <a:r>
              <a:rPr lang="it-IT" sz="12000" dirty="0" smtClean="0"/>
              <a:t> &lt;= </a:t>
            </a:r>
            <a:r>
              <a:rPr lang="it-IT" sz="12000" dirty="0"/>
              <a:t>20</a:t>
            </a:r>
            <a:r>
              <a:rPr lang="it-IT" sz="12000" dirty="0" smtClean="0"/>
              <a:t>)</a:t>
            </a:r>
          </a:p>
          <a:p>
            <a:pPr>
              <a:buNone/>
            </a:pPr>
            <a:r>
              <a:rPr lang="it-IT" sz="12000" dirty="0" smtClean="0"/>
              <a:t>{</a:t>
            </a:r>
          </a:p>
          <a:p>
            <a:pPr>
              <a:buNone/>
            </a:pPr>
            <a:r>
              <a:rPr lang="it-IT" sz="12000" dirty="0" smtClean="0"/>
              <a:t>echo"Ligne </a:t>
            </a:r>
            <a:r>
              <a:rPr lang="it-IT" sz="12000" dirty="0"/>
              <a:t>$compte&lt;br </a:t>
            </a:r>
            <a:r>
              <a:rPr lang="it-IT" sz="12000" dirty="0" smtClean="0"/>
              <a:t>/&gt;";</a:t>
            </a:r>
            <a:endParaRPr lang="it-IT" sz="12000" i="1" dirty="0" smtClean="0"/>
          </a:p>
          <a:p>
            <a:pPr>
              <a:buNone/>
            </a:pPr>
            <a:r>
              <a:rPr lang="it-IT" sz="12000" dirty="0" smtClean="0"/>
              <a:t>$</a:t>
            </a:r>
            <a:r>
              <a:rPr lang="it-IT" sz="12000" dirty="0"/>
              <a:t>compte</a:t>
            </a:r>
            <a:r>
              <a:rPr lang="it-IT" sz="12000" dirty="0" smtClean="0"/>
              <a:t>++;</a:t>
            </a:r>
          </a:p>
          <a:p>
            <a:pPr>
              <a:buNone/>
            </a:pPr>
            <a:r>
              <a:rPr lang="it-IT" sz="12000" dirty="0" smtClean="0"/>
              <a:t>}</a:t>
            </a:r>
          </a:p>
          <a:p>
            <a:pPr>
              <a:buNone/>
            </a:pPr>
            <a:r>
              <a:rPr lang="it-IT" sz="12000" dirty="0" smtClean="0"/>
              <a:t>?&gt;</a:t>
            </a:r>
            <a:r>
              <a:rPr lang="fr-FR" sz="12000" dirty="0" smtClean="0"/>
              <a:t> </a:t>
            </a:r>
          </a:p>
          <a:p>
            <a:endParaRPr lang="fr-FR" sz="7200" dirty="0"/>
          </a:p>
          <a:p>
            <a:endParaRPr lang="fr-FR" sz="7200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VARIABLES ARRAYS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95400"/>
            <a:ext cx="8219256" cy="5001419"/>
          </a:xfrm>
        </p:spPr>
        <p:txBody>
          <a:bodyPr>
            <a:normAutofit/>
          </a:bodyPr>
          <a:lstStyle/>
          <a:p>
            <a:r>
              <a:rPr lang="fr-FR" dirty="0" smtClean="0"/>
              <a:t>Type de variable.</a:t>
            </a:r>
          </a:p>
          <a:p>
            <a:r>
              <a:rPr lang="fr-FR" dirty="0" smtClean="0"/>
              <a:t>Les données sont envoyés à </a:t>
            </a:r>
            <a:r>
              <a:rPr lang="fr-FR" dirty="0" err="1" smtClean="0"/>
              <a:t>process.php</a:t>
            </a:r>
            <a:r>
              <a:rPr lang="fr-FR" dirty="0" smtClean="0"/>
              <a:t>. Pour accéder à l’information qu’on a sur ce site on utilise les </a:t>
            </a:r>
            <a:r>
              <a:rPr lang="fr-FR" dirty="0" err="1" smtClean="0"/>
              <a:t>arrays</a:t>
            </a:r>
            <a:r>
              <a:rPr lang="fr-FR" dirty="0" smtClean="0"/>
              <a:t>.</a:t>
            </a:r>
          </a:p>
          <a:p>
            <a:r>
              <a:rPr lang="en-US" dirty="0" smtClean="0"/>
              <a:t>$name=$_</a:t>
            </a:r>
            <a:r>
              <a:rPr lang="en-US" dirty="0" err="1" smtClean="0"/>
              <a:t>POST[‘’name</a:t>
            </a:r>
            <a:r>
              <a:rPr lang="en-US" dirty="0" smtClean="0"/>
              <a:t>’’] </a:t>
            </a:r>
          </a:p>
          <a:p>
            <a:pPr>
              <a:buNone/>
            </a:pPr>
            <a:r>
              <a:rPr lang="en-US" dirty="0" smtClean="0"/>
              <a:t>          echo ”hello” .$name</a:t>
            </a:r>
          </a:p>
          <a:p>
            <a:r>
              <a:rPr lang="en-US" dirty="0" smtClean="0"/>
              <a:t>Si le nom figurant </a:t>
            </a:r>
            <a:r>
              <a:rPr lang="en-US" dirty="0" err="1" smtClean="0"/>
              <a:t>dans</a:t>
            </a:r>
            <a:r>
              <a:rPr lang="en-US" dirty="0" smtClean="0"/>
              <a:t> le site </a:t>
            </a:r>
            <a:r>
              <a:rPr lang="en-US" dirty="0" err="1" smtClean="0"/>
              <a:t>est</a:t>
            </a:r>
            <a:r>
              <a:rPr lang="en-US" dirty="0" smtClean="0"/>
              <a:t> Sophie on </a:t>
            </a:r>
            <a:r>
              <a:rPr lang="en-US" dirty="0" err="1" smtClean="0"/>
              <a:t>obtiendra</a:t>
            </a:r>
            <a:r>
              <a:rPr lang="en-US" dirty="0" smtClean="0"/>
              <a:t> Hello Sophie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UNE AUTRE UTILISATION DES ARRAYS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$person1=Alice</a:t>
            </a:r>
            <a:endParaRPr lang="fr-FR" dirty="0"/>
          </a:p>
          <a:p>
            <a:pPr>
              <a:buNone/>
            </a:pPr>
            <a:r>
              <a:rPr lang="en-US" dirty="0" smtClean="0"/>
              <a:t>$person2=Bob</a:t>
            </a:r>
            <a:endParaRPr lang="fr-FR" dirty="0"/>
          </a:p>
          <a:p>
            <a:pPr>
              <a:buNone/>
            </a:pPr>
            <a:r>
              <a:rPr lang="en-US" dirty="0" smtClean="0"/>
              <a:t>$person </a:t>
            </a:r>
            <a:r>
              <a:rPr lang="en-US" dirty="0"/>
              <a:t>3 =Catherine</a:t>
            </a:r>
            <a:endParaRPr lang="fr-FR" dirty="0"/>
          </a:p>
          <a:p>
            <a:pPr>
              <a:buNone/>
            </a:pPr>
            <a:r>
              <a:rPr lang="en-US" dirty="0" smtClean="0"/>
              <a:t>$people </a:t>
            </a:r>
            <a:r>
              <a:rPr lang="en-US" dirty="0"/>
              <a:t>= array(“Alice”, “Bob”, “Catherine”)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DATES, HEURES, JOURS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524000"/>
            <a:ext cx="8496944" cy="5661248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Utiliser la fonction date </a:t>
            </a:r>
          </a:p>
          <a:p>
            <a:r>
              <a:rPr lang="fr-FR" dirty="0" smtClean="0"/>
              <a:t>Par exemple, la lettre « j » correspond </a:t>
            </a:r>
            <a:r>
              <a:rPr lang="fr-FR" dirty="0"/>
              <a:t>au jour du </a:t>
            </a:r>
            <a:r>
              <a:rPr lang="fr-FR" dirty="0" smtClean="0"/>
              <a:t>mois.</a:t>
            </a:r>
          </a:p>
          <a:p>
            <a:pPr>
              <a:buNone/>
            </a:pPr>
            <a:r>
              <a:rPr lang="fr-FR" dirty="0" smtClean="0"/>
              <a:t>Donc,</a:t>
            </a:r>
            <a:br>
              <a:rPr lang="fr-FR" dirty="0" smtClean="0"/>
            </a:br>
            <a:r>
              <a:rPr lang="fr-FR" dirty="0"/>
              <a:t>&lt;?</a:t>
            </a:r>
            <a:r>
              <a:rPr lang="fr-FR" dirty="0" err="1"/>
              <a:t>php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err="1" smtClean="0"/>
              <a:t>echo</a:t>
            </a:r>
            <a:r>
              <a:rPr lang="fr-FR" dirty="0" smtClean="0"/>
              <a:t> </a:t>
            </a:r>
            <a:r>
              <a:rPr lang="fr-FR" dirty="0"/>
              <a:t>date('j');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?&gt;</a:t>
            </a:r>
          </a:p>
          <a:p>
            <a:pPr>
              <a:buNone/>
            </a:pPr>
            <a:r>
              <a:rPr lang="fr-FR" dirty="0" smtClean="0"/>
              <a:t>Résultat: 17</a:t>
            </a:r>
            <a:br>
              <a:rPr lang="fr-FR" dirty="0" smtClean="0"/>
            </a:br>
            <a:endParaRPr lang="fr-FR" dirty="0" smtClean="0"/>
          </a:p>
          <a:p>
            <a:pPr>
              <a:buNone/>
            </a:pPr>
            <a:r>
              <a:rPr lang="fr-FR" dirty="0"/>
              <a:t/>
            </a:r>
            <a:br>
              <a:rPr lang="fr-FR" dirty="0"/>
            </a:b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988840"/>
            <a:ext cx="6429704" cy="453650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1115616" y="476672"/>
            <a:ext cx="77048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 smtClean="0"/>
              <a:t>BASE DE DONNEES AFFICHEES PAR </a:t>
            </a:r>
            <a:r>
              <a:rPr lang="fr-FR" sz="4400" dirty="0" err="1" smtClean="0"/>
              <a:t>HeidiSQL</a:t>
            </a:r>
            <a:endParaRPr lang="fr-FR" sz="4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pour une image  2"/>
          <p:cNvSpPr txBox="1">
            <a:spLocks/>
          </p:cNvSpPr>
          <p:nvPr/>
        </p:nvSpPr>
        <p:spPr>
          <a:xfrm>
            <a:off x="1835696" y="548680"/>
            <a:ext cx="5486400" cy="4114800"/>
          </a:xfrm>
          <a:prstGeom prst="rect">
            <a:avLst/>
          </a:prstGeom>
        </p:spPr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9767" r="9767"/>
          <a:stretch>
            <a:fillRect/>
          </a:stretch>
        </p:blipFill>
        <p:spPr bwMode="auto">
          <a:xfrm>
            <a:off x="1475656" y="1556792"/>
            <a:ext cx="6408711" cy="480653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/>
        </p:nvSpPr>
        <p:spPr>
          <a:xfrm>
            <a:off x="539552" y="188640"/>
            <a:ext cx="82809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 smtClean="0"/>
              <a:t>REQUETE POUR AFFICHER UN TABLEAU</a:t>
            </a:r>
            <a:endParaRPr lang="fr-FR" sz="4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362200"/>
            <a:ext cx="6629400" cy="13715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6000" dirty="0" smtClean="0"/>
              <a:t>POUR </a:t>
            </a:r>
            <a:r>
              <a:rPr lang="it-IT" sz="6000" dirty="0" err="1" smtClean="0"/>
              <a:t>CONCLURE…</a:t>
            </a:r>
            <a:endParaRPr lang="it-IT" sz="6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SOURCES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hlinkClick r:id="rId2"/>
              </a:rPr>
              <a:t>www.php.admin.net</a:t>
            </a:r>
            <a:endParaRPr lang="it-IT" dirty="0" smtClean="0"/>
          </a:p>
          <a:p>
            <a:r>
              <a:rPr lang="it-IT" dirty="0" smtClean="0">
                <a:hlinkClick r:id="" invalidUrl="http://www.php.d%C3%A9butant.net"/>
              </a:rPr>
              <a:t>www.php.débutant.net</a:t>
            </a:r>
            <a:endParaRPr lang="it-IT" dirty="0" smtClean="0"/>
          </a:p>
          <a:p>
            <a:r>
              <a:rPr lang="it-IT" dirty="0" smtClean="0">
                <a:hlinkClick r:id="rId3"/>
              </a:rPr>
              <a:t>www.creerunsite.fr</a:t>
            </a:r>
            <a:endParaRPr lang="it-IT" dirty="0" smtClean="0"/>
          </a:p>
          <a:p>
            <a:r>
              <a:rPr lang="it-IT" dirty="0" smtClean="0"/>
              <a:t>Abraham </a:t>
            </a:r>
            <a:r>
              <a:rPr lang="it-IT" dirty="0" err="1" smtClean="0"/>
              <a:t>Gutiérrez</a:t>
            </a:r>
            <a:r>
              <a:rPr lang="it-IT" dirty="0" smtClean="0"/>
              <a:t>, </a:t>
            </a:r>
            <a:r>
              <a:rPr lang="it-IT" dirty="0" err="1" smtClean="0"/>
              <a:t>Ginés</a:t>
            </a:r>
            <a:r>
              <a:rPr lang="it-IT" dirty="0" smtClean="0"/>
              <a:t> Bravo, </a:t>
            </a:r>
            <a:r>
              <a:rPr lang="it-IT" u="sng" dirty="0" smtClean="0"/>
              <a:t>PHP5 A </a:t>
            </a:r>
            <a:r>
              <a:rPr lang="it-IT" u="sng" dirty="0" err="1" smtClean="0"/>
              <a:t>Traves</a:t>
            </a:r>
            <a:r>
              <a:rPr lang="it-IT" u="sng" dirty="0" smtClean="0"/>
              <a:t> De </a:t>
            </a:r>
            <a:r>
              <a:rPr lang="it-IT" u="sng" dirty="0" err="1" smtClean="0"/>
              <a:t>Ejemplos</a:t>
            </a:r>
            <a:r>
              <a:rPr lang="it-IT" dirty="0" smtClean="0"/>
              <a:t>. </a:t>
            </a:r>
            <a:r>
              <a:rPr lang="it-IT" dirty="0" err="1" smtClean="0"/>
              <a:t>Alfaomega</a:t>
            </a:r>
            <a:r>
              <a:rPr lang="it-IT" dirty="0" smtClean="0"/>
              <a:t> Ra-ma, 2005.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PHP</a:t>
            </a:r>
            <a:endParaRPr lang="fr-FR" dirty="0"/>
          </a:p>
        </p:txBody>
      </p:sp>
      <p:pic>
        <p:nvPicPr>
          <p:cNvPr id="4" name="Espace réservé du contenu 3" descr="php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5" y="1484784"/>
            <a:ext cx="6502181" cy="4176464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QU’EST-CE QUE C’EST?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637111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PHP = </a:t>
            </a:r>
            <a:r>
              <a:rPr lang="fr-FR" dirty="0" err="1" smtClean="0"/>
              <a:t>Hypertext</a:t>
            </a:r>
            <a:r>
              <a:rPr lang="fr-FR" dirty="0" smtClean="0"/>
              <a:t> </a:t>
            </a:r>
            <a:r>
              <a:rPr lang="fr-FR" dirty="0" err="1" smtClean="0"/>
              <a:t>Preprocessor</a:t>
            </a:r>
            <a:r>
              <a:rPr lang="fr-FR" dirty="0" smtClean="0"/>
              <a:t> </a:t>
            </a:r>
          </a:p>
          <a:p>
            <a:r>
              <a:rPr lang="fr-FR" dirty="0" smtClean="0"/>
              <a:t>C’est un </a:t>
            </a:r>
            <a:r>
              <a:rPr lang="fr-FR" b="1" dirty="0" smtClean="0"/>
              <a:t>langage de programmation </a:t>
            </a:r>
            <a:r>
              <a:rPr lang="fr-FR" dirty="0" smtClean="0"/>
              <a:t>exécuté </a:t>
            </a:r>
            <a:r>
              <a:rPr lang="fr-FR" dirty="0"/>
              <a:t>du </a:t>
            </a:r>
            <a:r>
              <a:rPr lang="fr-FR" dirty="0" smtClean="0"/>
              <a:t>côté </a:t>
            </a:r>
            <a:r>
              <a:rPr lang="fr-FR" b="1" dirty="0" smtClean="0"/>
              <a:t>serveur</a:t>
            </a:r>
            <a:r>
              <a:rPr lang="fr-FR" dirty="0" smtClean="0"/>
              <a:t>.</a:t>
            </a:r>
          </a:p>
          <a:p>
            <a:r>
              <a:rPr lang="fr-FR" dirty="0" smtClean="0"/>
              <a:t>Permet de créer des sites web.</a:t>
            </a:r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COMMENT MARCHE UNE REQUÊTE</a:t>
            </a:r>
            <a:endParaRPr lang="fr-FR" dirty="0"/>
          </a:p>
        </p:txBody>
      </p:sp>
      <p:pic>
        <p:nvPicPr>
          <p:cNvPr id="6" name="Image 2" descr="http://www.phpdebutant.org/system/images/intro/schema1.gif"/>
          <p:cNvPicPr>
            <a:picLocks noGrp="1"/>
          </p:cNvPicPr>
          <p:nvPr>
            <p:ph idx="1"/>
          </p:nvPr>
        </p:nvPicPr>
        <p:blipFill>
          <a:blip r:embed="rId2" cstate="print"/>
          <a:srcRect l="-11418" r="-11418"/>
          <a:stretch>
            <a:fillRect/>
          </a:stretch>
        </p:blipFill>
        <p:spPr bwMode="auto">
          <a:xfrm>
            <a:off x="-228600" y="1600200"/>
            <a:ext cx="48768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3" descr="http://www.phpdebutant.org/system/images/intro/schema2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447800"/>
            <a:ext cx="3733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ECRIRE EN LANGAGE PHP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u="sng" dirty="0" smtClean="0"/>
              <a:t>Informations de base à savoir: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Ensemble d’instructions se terminant par </a:t>
            </a:r>
            <a:r>
              <a:rPr lang="fr-FR" b="1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Compris </a:t>
            </a:r>
            <a:r>
              <a:rPr lang="fr-FR" dirty="0"/>
              <a:t>entre les</a:t>
            </a:r>
            <a:r>
              <a:rPr lang="fr-FR" dirty="0" smtClean="0"/>
              <a:t> balises suivantes </a:t>
            </a:r>
            <a:r>
              <a:rPr lang="fr-FR" dirty="0"/>
              <a:t>: </a:t>
            </a:r>
            <a:r>
              <a:rPr lang="fr-FR" b="1" dirty="0" smtClean="0"/>
              <a:t>&lt;?</a:t>
            </a:r>
            <a:r>
              <a:rPr lang="fr-FR" b="1" dirty="0" err="1" smtClean="0"/>
              <a:t>php</a:t>
            </a:r>
            <a:r>
              <a:rPr lang="fr-FR" b="1" dirty="0" smtClean="0"/>
              <a:t> </a:t>
            </a:r>
            <a:r>
              <a:rPr lang="fr-FR" dirty="0"/>
              <a:t>et </a:t>
            </a:r>
            <a:r>
              <a:rPr lang="fr-FR" b="1" dirty="0" smtClean="0"/>
              <a:t>?&gt;</a:t>
            </a:r>
            <a:r>
              <a:rPr lang="fr-F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On peut passer du langage PHP au langage HTML.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685800"/>
            <a:ext cx="3505200" cy="5410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&lt;html</a:t>
            </a:r>
            <a:endParaRPr lang="en-U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head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/</a:t>
            </a:r>
            <a:r>
              <a:rPr lang="fr-FR" dirty="0" err="1" smtClean="0"/>
              <a:t>title</a:t>
            </a:r>
            <a:r>
              <a:rPr lang="fr-FR" dirty="0" smtClean="0"/>
              <a:t>&gt;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/</a:t>
            </a:r>
            <a:r>
              <a:rPr lang="fr-FR" dirty="0" err="1" smtClean="0"/>
              <a:t>head</a:t>
            </a:r>
            <a:r>
              <a:rPr lang="fr-FR" dirty="0" smtClean="0"/>
              <a:t>&gt;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&lt;body</a:t>
            </a:r>
            <a:endParaRPr lang="en-US" dirty="0" smtClean="0"/>
          </a:p>
          <a:p>
            <a:pPr>
              <a:buNone/>
            </a:pPr>
            <a:r>
              <a:rPr lang="fr-FR" dirty="0" smtClean="0">
                <a:solidFill>
                  <a:srgbClr val="C3D69B"/>
                </a:solidFill>
              </a:rPr>
              <a:t>&lt; ?</a:t>
            </a:r>
            <a:r>
              <a:rPr lang="fr-FR" dirty="0" err="1" smtClean="0">
                <a:solidFill>
                  <a:srgbClr val="C3D69B"/>
                </a:solidFill>
              </a:rPr>
              <a:t>php</a:t>
            </a:r>
            <a:endParaRPr lang="en-US" dirty="0" smtClean="0">
              <a:solidFill>
                <a:srgbClr val="C3D69B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C3D69B"/>
                </a:solidFill>
              </a:rPr>
              <a:t>?&gt;</a:t>
            </a:r>
            <a:endParaRPr lang="en-US" dirty="0" smtClean="0">
              <a:solidFill>
                <a:srgbClr val="C3D69B"/>
              </a:solidFill>
            </a:endParaRPr>
          </a:p>
          <a:p>
            <a:pPr>
              <a:buNone/>
            </a:pPr>
            <a:r>
              <a:rPr lang="fr-FR" dirty="0" smtClean="0"/>
              <a:t>/body&gt;</a:t>
            </a:r>
            <a:endParaRPr lang="en-US" dirty="0" smtClean="0"/>
          </a:p>
          <a:p>
            <a:pPr>
              <a:buNone/>
            </a:pPr>
            <a:r>
              <a:rPr lang="fr-FR" dirty="0" smtClean="0">
                <a:solidFill>
                  <a:srgbClr val="C3D69B"/>
                </a:solidFill>
              </a:rPr>
              <a:t>/html&gt;</a:t>
            </a:r>
            <a:endParaRPr lang="en-US" dirty="0" smtClean="0">
              <a:solidFill>
                <a:srgbClr val="C3D69B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FONCTION ECHO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Sert </a:t>
            </a:r>
            <a:r>
              <a:rPr lang="it-IT" dirty="0" err="1" smtClean="0"/>
              <a:t>à</a:t>
            </a:r>
            <a:r>
              <a:rPr lang="it-IT" dirty="0" smtClean="0"/>
              <a:t> </a:t>
            </a:r>
            <a:r>
              <a:rPr lang="it-IT" dirty="0" err="1" smtClean="0"/>
              <a:t>écrire</a:t>
            </a:r>
            <a:r>
              <a:rPr lang="it-IT" dirty="0" smtClean="0"/>
              <a:t> </a:t>
            </a:r>
            <a:r>
              <a:rPr lang="it-IT" dirty="0" err="1" smtClean="0"/>
              <a:t>du</a:t>
            </a:r>
            <a:r>
              <a:rPr lang="it-IT" dirty="0" smtClean="0"/>
              <a:t> </a:t>
            </a:r>
            <a:r>
              <a:rPr lang="it-IT" dirty="0" err="1" smtClean="0"/>
              <a:t>texte</a:t>
            </a:r>
            <a:r>
              <a:rPr lang="it-IT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&lt; ?</a:t>
            </a:r>
            <a:r>
              <a:rPr lang="fr-FR" dirty="0" err="1" smtClean="0"/>
              <a:t>php</a:t>
            </a:r>
            <a:endParaRPr lang="en-US" dirty="0" smtClean="0"/>
          </a:p>
          <a:p>
            <a:pPr>
              <a:buNone/>
            </a:pPr>
            <a:r>
              <a:rPr lang="fr-FR" dirty="0" err="1" smtClean="0"/>
              <a:t>echo</a:t>
            </a:r>
            <a:r>
              <a:rPr lang="fr-FR" dirty="0" smtClean="0"/>
              <a:t>  ‘’Bonjour’’ ;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?&gt;</a:t>
            </a:r>
            <a:endParaRPr lang="en-US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LES VARIABLES (</a:t>
            </a:r>
            <a:r>
              <a:rPr lang="it-IT" dirty="0" err="1" smtClean="0"/>
              <a:t>mots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72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&lt;?</a:t>
            </a:r>
            <a:r>
              <a:rPr lang="en-US" b="1" dirty="0" err="1" smtClean="0"/>
              <a:t>php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C3D69B"/>
                </a:solidFill>
              </a:rPr>
              <a:t>$</a:t>
            </a:r>
            <a:r>
              <a:rPr lang="en-US" dirty="0" err="1" smtClean="0">
                <a:solidFill>
                  <a:srgbClr val="C3D69B"/>
                </a:solidFill>
              </a:rPr>
              <a:t>magasin_ou_je_fais_mes_courses</a:t>
            </a:r>
            <a:r>
              <a:rPr lang="en-US" dirty="0" smtClean="0">
                <a:solidFill>
                  <a:srgbClr val="C3D69B"/>
                </a:solidFill>
              </a:rPr>
              <a:t> </a:t>
            </a:r>
            <a:r>
              <a:rPr lang="en-US" dirty="0" smtClean="0"/>
              <a:t>= "</a:t>
            </a:r>
            <a:r>
              <a:rPr lang="en-US" dirty="0" err="1" smtClean="0"/>
              <a:t>Leclerc</a:t>
            </a:r>
            <a:r>
              <a:rPr lang="en-US" dirty="0" smtClean="0"/>
              <a:t>";</a:t>
            </a:r>
          </a:p>
          <a:p>
            <a:pPr>
              <a:buNone/>
            </a:pPr>
            <a:r>
              <a:rPr lang="en-US" dirty="0" smtClean="0">
                <a:solidFill>
                  <a:srgbClr val="C3D69B"/>
                </a:solidFill>
              </a:rPr>
              <a:t>$</a:t>
            </a:r>
            <a:r>
              <a:rPr lang="en-US" dirty="0" err="1" smtClean="0">
                <a:solidFill>
                  <a:srgbClr val="C3D69B"/>
                </a:solidFill>
              </a:rPr>
              <a:t>nombre_de_pommes_achete</a:t>
            </a:r>
            <a:r>
              <a:rPr lang="en-US" dirty="0" smtClean="0">
                <a:solidFill>
                  <a:srgbClr val="C3D69B"/>
                </a:solidFill>
              </a:rPr>
              <a:t> </a:t>
            </a:r>
            <a:r>
              <a:rPr lang="en-US" dirty="0" smtClean="0"/>
              <a:t>= 5;</a:t>
            </a:r>
          </a:p>
          <a:p>
            <a:pPr>
              <a:buNone/>
            </a:pPr>
            <a:r>
              <a:rPr lang="en-US" dirty="0" smtClean="0">
                <a:solidFill>
                  <a:srgbClr val="C3D69B"/>
                </a:solidFill>
              </a:rPr>
              <a:t>$</a:t>
            </a:r>
            <a:r>
              <a:rPr lang="en-US" dirty="0" err="1" smtClean="0">
                <a:solidFill>
                  <a:srgbClr val="C3D69B"/>
                </a:solidFill>
              </a:rPr>
              <a:t>nombre_de_litre_de_lait</a:t>
            </a:r>
            <a:r>
              <a:rPr lang="en-US" dirty="0" smtClean="0">
                <a:solidFill>
                  <a:srgbClr val="C3D69B"/>
                </a:solidFill>
              </a:rPr>
              <a:t> </a:t>
            </a:r>
            <a:r>
              <a:rPr lang="en-US" dirty="0" smtClean="0"/>
              <a:t>= 2;</a:t>
            </a:r>
          </a:p>
          <a:p>
            <a:pPr>
              <a:buNone/>
            </a:pPr>
            <a:r>
              <a:rPr lang="en-US" dirty="0" smtClean="0">
                <a:solidFill>
                  <a:srgbClr val="C3D69B"/>
                </a:solidFill>
              </a:rPr>
              <a:t>$</a:t>
            </a:r>
            <a:r>
              <a:rPr lang="en-US" dirty="0" err="1" smtClean="0">
                <a:solidFill>
                  <a:srgbClr val="C3D69B"/>
                </a:solidFill>
              </a:rPr>
              <a:t>nombre_de_pizza</a:t>
            </a:r>
            <a:r>
              <a:rPr lang="en-US" dirty="0" smtClean="0">
                <a:solidFill>
                  <a:srgbClr val="C3D69B"/>
                </a:solidFill>
              </a:rPr>
              <a:t> </a:t>
            </a:r>
            <a:r>
              <a:rPr lang="en-US" dirty="0" smtClean="0"/>
              <a:t>= 1;</a:t>
            </a:r>
          </a:p>
          <a:p>
            <a:pPr>
              <a:buNone/>
            </a:pPr>
            <a:r>
              <a:rPr lang="en-US" dirty="0" smtClean="0"/>
              <a:t>echo  " </a:t>
            </a:r>
            <a:r>
              <a:rPr lang="en-US" dirty="0" err="1" smtClean="0"/>
              <a:t>Aujourd'hui</a:t>
            </a:r>
            <a:r>
              <a:rPr lang="en-US" dirty="0" smtClean="0"/>
              <a:t> chez </a:t>
            </a:r>
            <a:r>
              <a:rPr lang="en-US" dirty="0" smtClean="0">
                <a:solidFill>
                  <a:srgbClr val="C3D69B"/>
                </a:solidFill>
              </a:rPr>
              <a:t> $</a:t>
            </a:r>
            <a:r>
              <a:rPr lang="en-US" dirty="0" err="1" smtClean="0">
                <a:solidFill>
                  <a:srgbClr val="C3D69B"/>
                </a:solidFill>
              </a:rPr>
              <a:t>magasin_ou_je_fais_mes_courses</a:t>
            </a:r>
            <a:r>
              <a:rPr lang="en-US" dirty="0" smtClean="0">
                <a:solidFill>
                  <a:srgbClr val="C3D69B"/>
                </a:solidFill>
              </a:rPr>
              <a:t> </a:t>
            </a:r>
            <a:r>
              <a:rPr lang="en-US" dirty="0" err="1" smtClean="0"/>
              <a:t>j'ai</a:t>
            </a:r>
            <a:r>
              <a:rPr lang="en-US" dirty="0" smtClean="0"/>
              <a:t> </a:t>
            </a:r>
            <a:r>
              <a:rPr lang="en-US" dirty="0" err="1" smtClean="0"/>
              <a:t>acheté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$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nombre_de_pommes_achete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/>
              <a:t>pommes,</a:t>
            </a:r>
            <a:r>
              <a:rPr lang="en-US" dirty="0" err="1" smtClean="0">
                <a:solidFill>
                  <a:srgbClr val="C3D69B"/>
                </a:solidFill>
              </a:rPr>
              <a:t>$nombre_de_litre_de_lait</a:t>
            </a:r>
            <a:r>
              <a:rPr lang="en-US" dirty="0" smtClean="0"/>
              <a:t> </a:t>
            </a:r>
            <a:r>
              <a:rPr lang="en-US" dirty="0" err="1" smtClean="0"/>
              <a:t>litres</a:t>
            </a:r>
            <a:r>
              <a:rPr lang="en-US" dirty="0" smtClean="0"/>
              <a:t> de </a:t>
            </a:r>
            <a:r>
              <a:rPr lang="en-US" dirty="0" err="1" smtClean="0"/>
              <a:t>lait</a:t>
            </a:r>
            <a:r>
              <a:rPr lang="en-US" dirty="0" smtClean="0"/>
              <a:t> et </a:t>
            </a:r>
            <a:r>
              <a:rPr lang="en-US" dirty="0" smtClean="0">
                <a:solidFill>
                  <a:srgbClr val="C3D69B"/>
                </a:solidFill>
              </a:rPr>
              <a:t>$</a:t>
            </a:r>
            <a:r>
              <a:rPr lang="en-US" dirty="0" err="1" smtClean="0">
                <a:solidFill>
                  <a:srgbClr val="C3D69B"/>
                </a:solidFill>
              </a:rPr>
              <a:t>nombre_de_pizza</a:t>
            </a:r>
            <a:r>
              <a:rPr lang="en-US" dirty="0" smtClean="0">
                <a:solidFill>
                  <a:srgbClr val="C3D69B"/>
                </a:solidFill>
              </a:rPr>
              <a:t> </a:t>
            </a:r>
            <a:r>
              <a:rPr lang="en-US" dirty="0" smtClean="0"/>
              <a:t>pizza.";</a:t>
            </a:r>
          </a:p>
          <a:p>
            <a:pPr>
              <a:buNone/>
            </a:pPr>
            <a:r>
              <a:rPr lang="en-US" b="1" dirty="0" smtClean="0"/>
              <a:t>?&gt;</a:t>
            </a:r>
            <a:endParaRPr lang="en-US" dirty="0" smtClean="0"/>
          </a:p>
          <a:p>
            <a:pPr>
              <a:buNone/>
            </a:pPr>
            <a:r>
              <a:rPr lang="it-IT" dirty="0" smtClean="0"/>
              <a:t>-&gt; </a:t>
            </a:r>
            <a:r>
              <a:rPr lang="it-IT" dirty="0" err="1" smtClean="0"/>
              <a:t>Aujourd</a:t>
            </a:r>
            <a:r>
              <a:rPr lang="it-IT" dirty="0" smtClean="0"/>
              <a:t>’</a:t>
            </a:r>
            <a:r>
              <a:rPr lang="it-IT" dirty="0" err="1" smtClean="0"/>
              <a:t>hui</a:t>
            </a:r>
            <a:r>
              <a:rPr lang="it-IT" dirty="0" smtClean="0"/>
              <a:t> </a:t>
            </a:r>
            <a:r>
              <a:rPr lang="it-IT" dirty="0" err="1" smtClean="0"/>
              <a:t>chez</a:t>
            </a:r>
            <a:r>
              <a:rPr lang="it-IT" dirty="0" smtClean="0"/>
              <a:t> </a:t>
            </a:r>
            <a:r>
              <a:rPr lang="it-IT" dirty="0" err="1" smtClean="0">
                <a:solidFill>
                  <a:srgbClr val="C3D69B"/>
                </a:solidFill>
              </a:rPr>
              <a:t>Leclerc</a:t>
            </a:r>
            <a:r>
              <a:rPr lang="it-IT" dirty="0" smtClean="0"/>
              <a:t>, </a:t>
            </a:r>
            <a:r>
              <a:rPr lang="it-IT" dirty="0" err="1" smtClean="0"/>
              <a:t>j</a:t>
            </a:r>
            <a:r>
              <a:rPr lang="it-IT" dirty="0" smtClean="0"/>
              <a:t>’ai </a:t>
            </a:r>
            <a:r>
              <a:rPr lang="it-IT" dirty="0" err="1" smtClean="0"/>
              <a:t>acheté</a:t>
            </a:r>
            <a:r>
              <a:rPr lang="it-IT" dirty="0" smtClean="0"/>
              <a:t> </a:t>
            </a:r>
            <a:r>
              <a:rPr lang="it-IT" dirty="0" err="1" smtClean="0">
                <a:solidFill>
                  <a:srgbClr val="C3D69B"/>
                </a:solidFill>
              </a:rPr>
              <a:t>5</a:t>
            </a:r>
            <a:r>
              <a:rPr lang="it-IT" dirty="0" smtClean="0"/>
              <a:t> </a:t>
            </a:r>
            <a:r>
              <a:rPr lang="it-IT" dirty="0" err="1" smtClean="0"/>
              <a:t>pommes</a:t>
            </a:r>
            <a:r>
              <a:rPr lang="it-IT" dirty="0" smtClean="0"/>
              <a:t>, </a:t>
            </a:r>
            <a:r>
              <a:rPr lang="it-IT" dirty="0" err="1" smtClean="0">
                <a:solidFill>
                  <a:srgbClr val="C3D69B"/>
                </a:solidFill>
              </a:rPr>
              <a:t>2</a:t>
            </a:r>
            <a:r>
              <a:rPr lang="it-IT" dirty="0" smtClean="0"/>
              <a:t> </a:t>
            </a:r>
            <a:r>
              <a:rPr lang="it-IT" dirty="0" err="1" smtClean="0"/>
              <a:t>litres</a:t>
            </a:r>
            <a:r>
              <a:rPr lang="it-IT" dirty="0" smtClean="0"/>
              <a:t> de </a:t>
            </a:r>
            <a:r>
              <a:rPr lang="it-IT" dirty="0" err="1" smtClean="0"/>
              <a:t>lait</a:t>
            </a:r>
            <a:r>
              <a:rPr lang="it-IT" dirty="0" smtClean="0"/>
              <a:t> </a:t>
            </a:r>
            <a:r>
              <a:rPr lang="it-IT" dirty="0" err="1" smtClean="0"/>
              <a:t>et</a:t>
            </a:r>
            <a:r>
              <a:rPr lang="it-IT" dirty="0" smtClean="0"/>
              <a:t> </a:t>
            </a:r>
            <a:r>
              <a:rPr lang="it-IT" dirty="0" err="1" smtClean="0">
                <a:solidFill>
                  <a:srgbClr val="C3D69B"/>
                </a:solidFill>
              </a:rPr>
              <a:t>1</a:t>
            </a:r>
            <a:r>
              <a:rPr lang="it-IT" dirty="0" smtClean="0"/>
              <a:t> pizza.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LES VARIABLES (</a:t>
            </a:r>
            <a:r>
              <a:rPr lang="it-IT" dirty="0" err="1" smtClean="0"/>
              <a:t>nombres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&lt; ?</a:t>
            </a:r>
            <a:r>
              <a:rPr lang="fr-FR" dirty="0" err="1" smtClean="0"/>
              <a:t>php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$chiffre = 5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$chiffre1 = 6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$chiffre2 = ($chiffre+$chiffre1)</a:t>
            </a:r>
            <a:endParaRPr lang="en-US" dirty="0" smtClean="0"/>
          </a:p>
          <a:p>
            <a:pPr>
              <a:buNone/>
            </a:pPr>
            <a:r>
              <a:rPr lang="fr-FR" dirty="0" err="1" smtClean="0"/>
              <a:t>echo</a:t>
            </a:r>
            <a:r>
              <a:rPr lang="fr-FR" dirty="0" smtClean="0"/>
              <a:t> ‘’$chiffre2’’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?&gt;</a:t>
            </a:r>
          </a:p>
          <a:p>
            <a:pPr>
              <a:buNone/>
            </a:pPr>
            <a:r>
              <a:rPr lang="fr-FR" dirty="0" smtClean="0"/>
              <a:t>-&gt; 11 qui est la somme de 5 et 6. </a:t>
            </a:r>
            <a:endParaRPr lang="en-US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299</Words>
  <Application>Microsoft Office PowerPoint</Application>
  <PresentationFormat>Affichage à l'écran (4:3)</PresentationFormat>
  <Paragraphs>121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INTERFACES HOMME-MACHINE</vt:lpstr>
      <vt:lpstr>PHP</vt:lpstr>
      <vt:lpstr>QU’EST-CE QUE C’EST?</vt:lpstr>
      <vt:lpstr>COMMENT MARCHE UNE REQUÊTE</vt:lpstr>
      <vt:lpstr>ECRIRE EN LANGAGE PHP</vt:lpstr>
      <vt:lpstr>Diapositive 6</vt:lpstr>
      <vt:lpstr>LA FONCTION ECHO</vt:lpstr>
      <vt:lpstr>LES VARIABLES (mots)</vt:lpstr>
      <vt:lpstr>LES VARIABLES (nombres)</vt:lpstr>
      <vt:lpstr>LA FONCTION IF</vt:lpstr>
      <vt:lpstr>LA BOUCLE WHILE</vt:lpstr>
      <vt:lpstr>LES VARIABLES ARRAYS</vt:lpstr>
      <vt:lpstr>UNE AUTRE UTILISATION DES ARRAYS </vt:lpstr>
      <vt:lpstr>DATES, HEURES, JOURS </vt:lpstr>
      <vt:lpstr>Diapositive 15</vt:lpstr>
      <vt:lpstr>Diapositive 16</vt:lpstr>
      <vt:lpstr>Diapositive 17</vt:lpstr>
      <vt:lpstr>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INTERFACES HOMME-MACHINE</dc:title>
  <dc:creator>Giovanna</dc:creator>
  <cp:lastModifiedBy>Giovanna</cp:lastModifiedBy>
  <cp:revision>10</cp:revision>
  <dcterms:created xsi:type="dcterms:W3CDTF">2014-01-15T18:49:50Z</dcterms:created>
  <dcterms:modified xsi:type="dcterms:W3CDTF">2014-01-15T19:51:04Z</dcterms:modified>
</cp:coreProperties>
</file>