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3" d="100"/>
          <a:sy n="73" d="100"/>
        </p:scale>
        <p:origin x="-104" y="-5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065BE-0657-4A47-90AD-C21C55E16B19}" type="datetime4">
              <a:rPr lang="en-US" smtClean="0"/>
              <a:pPr/>
              <a:t>marzo 16,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C3AA4-67BE-44F7-809A-3582401494AF}" type="datetime4">
              <a:rPr lang="en-US" smtClean="0"/>
              <a:pPr/>
              <a:t>marzo 16,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72EEB-1769-4776-AD69-E7C1260563EB}" type="datetime4">
              <a:rPr lang="en-US" smtClean="0"/>
              <a:pPr/>
              <a:t>marzo 16,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BB8AF-C16A-4836-A92D-61834B5F0BA5}" type="datetime4">
              <a:rPr lang="en-US" smtClean="0"/>
              <a:pPr/>
              <a:t>marzo 16,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D2193-4505-4A75-99BB-880C6989A757}" type="datetime4">
              <a:rPr lang="en-US" smtClean="0"/>
              <a:pPr/>
              <a:t>marzo 16,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18F4-33C3-445B-924C-31108C51719C}" type="datetime4">
              <a:rPr lang="en-US" smtClean="0"/>
              <a:pPr/>
              <a:t>marzo 16, 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‹n.›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7543A-E259-478F-9E0D-57BA40E442B7}" type="datetime4">
              <a:rPr lang="en-US" smtClean="0"/>
              <a:pPr/>
              <a:t>marzo 16, 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B012D-77A1-44B0-BB26-329BA1EE55C9}" type="datetime4">
              <a:rPr lang="en-US" smtClean="0"/>
              <a:pPr/>
              <a:t>marzo 16, 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7499E-3031-413E-B01E-B94970708CAA}" type="datetime4">
              <a:rPr lang="en-US" smtClean="0"/>
              <a:pPr/>
              <a:t>marzo 16, 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EAB0C-2220-4D0E-A0DD-DB7FA0F742F4}" type="datetime4">
              <a:rPr lang="en-US" smtClean="0"/>
              <a:pPr/>
              <a:t>marzo 16, 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754ED01-E2A0-4C1E-8E21-014B99041579}" type="slidenum">
              <a:rPr lang="en-US" smtClean="0"/>
              <a:pPr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16D63-31BF-4B94-B6C5-E20B2C63F515}" type="datetime4">
              <a:rPr lang="en-US" smtClean="0"/>
              <a:pPr/>
              <a:t>marzo 16, 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62B1B13E-D5AF-485E-81A1-82A140076526}" type="datetime4">
              <a:rPr lang="en-US" smtClean="0"/>
              <a:pPr/>
              <a:t>marzo 16, 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2754ED01-E2A0-4C1E-8E21-014B99041579}" type="slidenum">
              <a:rPr lang="en-US" smtClean="0"/>
              <a:pPr/>
              <a:t>‹n.›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765623" y="365760"/>
            <a:ext cx="1578277" cy="548640"/>
          </a:xfrm>
        </p:spPr>
        <p:txBody>
          <a:bodyPr/>
          <a:lstStyle/>
          <a:p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pic>
        <p:nvPicPr>
          <p:cNvPr id="5" name="Segnaposto contenuto 4" descr="Schermata 03-2457098 alle 21.38.24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09" b="28409"/>
          <a:stretch>
            <a:fillRect/>
          </a:stretch>
        </p:blipFill>
        <p:spPr>
          <a:xfrm>
            <a:off x="822960" y="1100629"/>
            <a:ext cx="2811194" cy="1994093"/>
          </a:xfrm>
        </p:spPr>
      </p:pic>
      <p:pic>
        <p:nvPicPr>
          <p:cNvPr id="4" name="Immagine 3" descr="Schermata 03-2457098 alle 21.37.5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239" y="330200"/>
            <a:ext cx="2540000" cy="584200"/>
          </a:xfrm>
          <a:prstGeom prst="rect">
            <a:avLst/>
          </a:prstGeom>
        </p:spPr>
      </p:pic>
      <p:pic>
        <p:nvPicPr>
          <p:cNvPr id="6" name="Immagine 5" descr="Schermata 03-2457098 alle 21.38.3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154" y="1100629"/>
            <a:ext cx="2502389" cy="2231475"/>
          </a:xfrm>
          <a:prstGeom prst="rect">
            <a:avLst/>
          </a:prstGeom>
        </p:spPr>
      </p:pic>
      <p:pic>
        <p:nvPicPr>
          <p:cNvPr id="7" name="Immagine 6" descr="Schermata 03-2457098 alle 21.38.55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114" y="3332104"/>
            <a:ext cx="3337150" cy="1608091"/>
          </a:xfrm>
          <a:prstGeom prst="rect">
            <a:avLst/>
          </a:prstGeom>
        </p:spPr>
      </p:pic>
      <p:pic>
        <p:nvPicPr>
          <p:cNvPr id="8" name="Immagine 7" descr="Schermata 03-2457098 alle 21.38.49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343" y="1133673"/>
            <a:ext cx="1856580" cy="1367249"/>
          </a:xfrm>
          <a:prstGeom prst="rect">
            <a:avLst/>
          </a:prstGeom>
        </p:spPr>
      </p:pic>
      <p:pic>
        <p:nvPicPr>
          <p:cNvPr id="9" name="Immagine 8" descr="Schermata 03-2457098 alle 21.38.44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344" y="2646063"/>
            <a:ext cx="1856580" cy="1744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111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Parechocs</a:t>
            </a:r>
            <a:endParaRPr lang="it-IT" dirty="0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6342" t="-7324" r="-167774"/>
          <a:stretch/>
        </p:blipFill>
        <p:spPr>
          <a:xfrm>
            <a:off x="822325" y="1100138"/>
            <a:ext cx="7521575" cy="3579812"/>
          </a:xfr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7215" y="1342414"/>
            <a:ext cx="4702489" cy="3102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479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Appinventor</a:t>
            </a:r>
            <a:r>
              <a:rPr lang="it-IT" smtClean="0"/>
              <a:t>-connexion</a:t>
            </a:r>
            <a:r>
              <a:rPr lang="it-IT" dirty="0" smtClean="0"/>
              <a:t> </a:t>
            </a:r>
            <a:r>
              <a:rPr lang="it-IT" dirty="0" err="1" smtClean="0"/>
              <a:t>bluetooth</a:t>
            </a:r>
            <a:endParaRPr lang="it-IT" dirty="0"/>
          </a:p>
        </p:txBody>
      </p:sp>
      <p:pic>
        <p:nvPicPr>
          <p:cNvPr id="4" name="Immagin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0056" y="300919"/>
            <a:ext cx="1860160" cy="2067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magine 4" descr="Macintosh HD:Users:annasanibelferrini:Desktop:Schermata 2015-03-04 alle 14.17.06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415" y="914400"/>
            <a:ext cx="3316965" cy="20090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magine 5" descr="Macintosh HD:Users:annasanibelferrini:Desktop:Schermata 2015-03-04 alle 14.16.38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5" y="2605887"/>
            <a:ext cx="3505689" cy="2447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magine 6" descr="Macintosh HD:Users:annasanibelferrini:Desktop:Schermata 2015-03-04 alle 14.16.49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898" y="2605887"/>
            <a:ext cx="3642668" cy="23039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8615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Angoli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Angoli.thmx</Template>
  <TotalTime>14</TotalTime>
  <Words>5</Words>
  <Application>Microsoft Macintosh PowerPoint</Application>
  <PresentationFormat>Presentazione su schermo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4" baseType="lpstr">
      <vt:lpstr>Angoli</vt:lpstr>
      <vt:lpstr> </vt:lpstr>
      <vt:lpstr>Parechocs</vt:lpstr>
      <vt:lpstr>Appinventor-connexion bluetooth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Daniela Libero</dc:creator>
  <cp:lastModifiedBy>Daniela Libero</cp:lastModifiedBy>
  <cp:revision>3</cp:revision>
  <dcterms:created xsi:type="dcterms:W3CDTF">2015-03-16T20:36:48Z</dcterms:created>
  <dcterms:modified xsi:type="dcterms:W3CDTF">2015-03-16T20:50:54Z</dcterms:modified>
</cp:coreProperties>
</file>