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4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marzo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marzo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marzo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marzo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marzo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marzo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marzo 16,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marzo 16,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marzo 16,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marzo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marzo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marzo 16,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65623" y="365760"/>
            <a:ext cx="1578277" cy="548640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Segnaposto contenuto 4" descr="Schermata 03-2457098 alle 21.38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9" b="28409"/>
          <a:stretch>
            <a:fillRect/>
          </a:stretch>
        </p:blipFill>
        <p:spPr>
          <a:xfrm>
            <a:off x="822960" y="1100629"/>
            <a:ext cx="2811194" cy="1994093"/>
          </a:xfrm>
        </p:spPr>
      </p:pic>
      <p:pic>
        <p:nvPicPr>
          <p:cNvPr id="4" name="Immagine 3" descr="Schermata 03-2457098 alle 21.37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9" y="330200"/>
            <a:ext cx="2540000" cy="584200"/>
          </a:xfrm>
          <a:prstGeom prst="rect">
            <a:avLst/>
          </a:prstGeom>
        </p:spPr>
      </p:pic>
      <p:pic>
        <p:nvPicPr>
          <p:cNvPr id="6" name="Immagine 5" descr="Schermata 03-2457098 alle 21.38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4" y="1100629"/>
            <a:ext cx="2502389" cy="2231475"/>
          </a:xfrm>
          <a:prstGeom prst="rect">
            <a:avLst/>
          </a:prstGeom>
        </p:spPr>
      </p:pic>
      <p:pic>
        <p:nvPicPr>
          <p:cNvPr id="7" name="Immagine 6" descr="Schermata 03-2457098 alle 21.38.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14" y="3332104"/>
            <a:ext cx="3337150" cy="1608091"/>
          </a:xfrm>
          <a:prstGeom prst="rect">
            <a:avLst/>
          </a:prstGeom>
        </p:spPr>
      </p:pic>
      <p:pic>
        <p:nvPicPr>
          <p:cNvPr id="8" name="Immagine 7" descr="Schermata 03-2457098 alle 21.38.4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43" y="1133673"/>
            <a:ext cx="1856580" cy="1367249"/>
          </a:xfrm>
          <a:prstGeom prst="rect">
            <a:avLst/>
          </a:prstGeom>
        </p:spPr>
      </p:pic>
      <p:pic>
        <p:nvPicPr>
          <p:cNvPr id="9" name="Immagine 8" descr="Schermata 03-2457098 alle 21.38.4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44" y="2646063"/>
            <a:ext cx="1856580" cy="17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1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Parechocs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342" t="-7324" r="-167774"/>
          <a:stretch/>
        </p:blipFill>
        <p:spPr>
          <a:xfrm>
            <a:off x="822325" y="1100138"/>
            <a:ext cx="7521575" cy="3579812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215" y="1342414"/>
            <a:ext cx="4702489" cy="310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7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Appinventor</a:t>
            </a:r>
            <a:r>
              <a:rPr lang="it-IT" smtClean="0"/>
              <a:t>-connexion</a:t>
            </a:r>
            <a:r>
              <a:rPr lang="it-IT" dirty="0" smtClean="0"/>
              <a:t> </a:t>
            </a:r>
            <a:r>
              <a:rPr lang="it-IT" dirty="0" err="1" smtClean="0"/>
              <a:t>bluetooth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56" y="300919"/>
            <a:ext cx="1860160" cy="206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Macintosh HD:Users:annasanibelferrini:Desktop:Schermata 2015-03-04 alle 14.17.0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15" y="914400"/>
            <a:ext cx="3316965" cy="200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Macintosh HD:Users:annasanibelferrini:Desktop:Schermata 2015-03-04 alle 14.16.3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" y="2605887"/>
            <a:ext cx="3505689" cy="244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Macintosh HD:Users:annasanibelferrini:Desktop:Schermata 2015-03-04 alle 14.16.49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98" y="2605887"/>
            <a:ext cx="3642668" cy="2303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61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oli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Angoli.thmx</Template>
  <TotalTime>14</TotalTime>
  <Words>5</Words>
  <Application>Microsoft Macintosh PowerPoint</Application>
  <PresentationFormat>Presentazione su schermo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Angoli</vt:lpstr>
      <vt:lpstr> </vt:lpstr>
      <vt:lpstr>Parechocs</vt:lpstr>
      <vt:lpstr>Appinventor-connexion bluetooth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Daniela Libero</dc:creator>
  <cp:lastModifiedBy>Daniela Libero</cp:lastModifiedBy>
  <cp:revision>3</cp:revision>
  <dcterms:created xsi:type="dcterms:W3CDTF">2015-03-16T20:36:48Z</dcterms:created>
  <dcterms:modified xsi:type="dcterms:W3CDTF">2015-03-16T20:50:54Z</dcterms:modified>
</cp:coreProperties>
</file>