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0" r:id="rId6"/>
    <p:sldId id="258" r:id="rId7"/>
    <p:sldId id="25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173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44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556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70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84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51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95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7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402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0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40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A7E0E-B9EA-4687-9E67-3E178AB05D1F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AE08D-FD20-43AE-AE50-053CF1C215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36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ac-limoges.fr/sti2d/IMG/pdf/RFID_NFC_SIN_FAVARD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espace-sciences.org/jsp/fiche_article.jsp?STNAV=&amp;RUBNAV=&amp;CODE=1145349829766&amp;LANGUE=0&amp;RH=MAGAZIN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sz="3600" dirty="0" smtClean="0">
                <a:latin typeface="Arial Black" panose="020B0A04020102020204" pitchFamily="34" charset="0"/>
              </a:rPr>
              <a:t>Passage en gestion RFID des différents services au lycée Stendhal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dirty="0" smtClean="0">
                <a:latin typeface="Comic Sans MS" panose="030F0702030302020204" pitchFamily="66" charset="0"/>
              </a:rPr>
              <a:t/>
            </a:r>
            <a:br>
              <a:rPr lang="fr-FR" dirty="0" smtClean="0">
                <a:latin typeface="Comic Sans MS" panose="030F0702030302020204" pitchFamily="66" charset="0"/>
              </a:rPr>
            </a:b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39552" y="2132856"/>
            <a:ext cx="79208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Résumé</a:t>
            </a:r>
            <a:r>
              <a:rPr lang="fr-FR" sz="2000" dirty="0" smtClean="0"/>
              <a:t>:</a:t>
            </a:r>
          </a:p>
          <a:p>
            <a:r>
              <a:rPr lang="fr-FR" sz="2000" dirty="0" smtClean="0"/>
              <a:t>le groupe étudie les solutions pour mettre en place la gestion du CDI, de la cantine, des entrées-sorties du lycée, des distributeurs automatiques à l’aide de cartes RFID. Il étudie également la mise en place de bornes qui permettront de lire et recharger les cartes.</a:t>
            </a:r>
          </a:p>
          <a:p>
            <a:endParaRPr lang="fr-FR" sz="2000" dirty="0"/>
          </a:p>
          <a:p>
            <a:r>
              <a:rPr lang="fr-FR" sz="2000" u="sng" dirty="0" smtClean="0"/>
              <a:t>Groupe</a:t>
            </a:r>
            <a:r>
              <a:rPr lang="fr-FR" sz="2000" dirty="0" smtClean="0"/>
              <a:t>:</a:t>
            </a:r>
          </a:p>
          <a:p>
            <a:r>
              <a:rPr lang="fr-FR" sz="2000" dirty="0" smtClean="0"/>
              <a:t>Cyril DESCHAMPS (responsable): </a:t>
            </a:r>
            <a:r>
              <a:rPr lang="fr-FR" sz="2000" i="1" dirty="0" smtClean="0"/>
              <a:t>en charge des entrées-sorties du lycée</a:t>
            </a:r>
          </a:p>
          <a:p>
            <a:r>
              <a:rPr lang="fr-FR" sz="2000" dirty="0" smtClean="0"/>
              <a:t>Adrian BERTOLA: </a:t>
            </a:r>
            <a:r>
              <a:rPr lang="fr-FR" sz="2000" i="1" dirty="0" smtClean="0"/>
              <a:t>en charge de la cantine</a:t>
            </a:r>
          </a:p>
          <a:p>
            <a:r>
              <a:rPr lang="fr-FR" sz="2000" dirty="0" smtClean="0"/>
              <a:t>Charles SALLARD: </a:t>
            </a:r>
            <a:r>
              <a:rPr lang="fr-FR" sz="2000" i="1" dirty="0" smtClean="0"/>
              <a:t>en charge des bornes</a:t>
            </a:r>
          </a:p>
          <a:p>
            <a:r>
              <a:rPr lang="fr-FR" sz="2000" dirty="0" smtClean="0"/>
              <a:t>Juliette DESCHAMPS: </a:t>
            </a:r>
            <a:r>
              <a:rPr lang="fr-FR" sz="2000" i="1" dirty="0" smtClean="0"/>
              <a:t>en charge du CDI</a:t>
            </a:r>
          </a:p>
          <a:p>
            <a:r>
              <a:rPr lang="fr-FR" sz="2000" dirty="0" smtClean="0"/>
              <a:t>Roman NDIMINA NEGREBA: </a:t>
            </a:r>
            <a:r>
              <a:rPr lang="fr-FR" sz="2000" i="1" dirty="0" smtClean="0"/>
              <a:t>en charges des distributeurs automatiques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220373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24942"/>
          </a:xfrm>
        </p:spPr>
        <p:txBody>
          <a:bodyPr>
            <a:normAutofit/>
          </a:bodyPr>
          <a:lstStyle/>
          <a:p>
            <a:r>
              <a:rPr lang="fr-FR" sz="3200" dirty="0" smtClean="0"/>
              <a:t>Gestion des entrées-sorties du lycée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229600" cy="4525963"/>
          </a:xfrm>
        </p:spPr>
        <p:txBody>
          <a:bodyPr/>
          <a:lstStyle/>
          <a:p>
            <a:r>
              <a:rPr lang="fr-FR" sz="1800" u="sng" dirty="0" smtClean="0"/>
              <a:t>La formalisation du besoin</a:t>
            </a:r>
            <a:r>
              <a:rPr lang="fr-FR" sz="1800" dirty="0" smtClean="0"/>
              <a:t>: gérer les entrées et les sorties des élèves, des professeurs, du personnel et des parents sans l’intermédiaire des surveillants ou du gardien.</a:t>
            </a:r>
          </a:p>
          <a:p>
            <a:endParaRPr lang="fr-FR" sz="1800" dirty="0" smtClean="0"/>
          </a:p>
          <a:p>
            <a:r>
              <a:rPr lang="fr-FR" sz="1800" u="sng" dirty="0" smtClean="0"/>
              <a:t>Recherches sur les solutions existantes</a:t>
            </a:r>
            <a:r>
              <a:rPr lang="fr-FR" sz="1800" dirty="0" smtClean="0"/>
              <a:t>: 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Ne connaissant pas cette technologie j’ai tout d’abord cherché des sites expliquant en quoi cela consiste et comment ça marche:</a:t>
            </a:r>
          </a:p>
          <a:p>
            <a:pPr marL="0" indent="0">
              <a:buNone/>
            </a:pPr>
            <a:r>
              <a:rPr lang="fr-FR" sz="1200" dirty="0" smtClean="0">
                <a:hlinkClick r:id="rId2"/>
              </a:rPr>
              <a:t>http://www.ac-limoges.fr/sti2d/IMG/pdf/RFID_NFC_SIN_FAVARD.pdf</a:t>
            </a:r>
            <a:endParaRPr lang="fr-FR" sz="1200" dirty="0" smtClean="0"/>
          </a:p>
          <a:p>
            <a:pPr marL="0" indent="0">
              <a:buNone/>
            </a:pPr>
            <a:endParaRPr lang="fr-FR" sz="12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fr-FR" sz="1800" dirty="0" smtClean="0"/>
              <a:t>	Cette technologie permet une identification d’un objet ou d’un individu « sans contact ». Il faut donc transposer cela à la grille d’entrée du lycée</a:t>
            </a:r>
            <a:r>
              <a:rPr lang="fr-FR" sz="1800" dirty="0"/>
              <a:t>.</a:t>
            </a:r>
            <a:r>
              <a:rPr lang="fr-FR" sz="1800" dirty="0" smtClean="0"/>
              <a:t> Quel est le meilleur endroit pour placer le dispositif et imaginer comment ouvrir ou ne pas ouvrir le portillon en fonction des personnes qui se présentent et à quel moment elles se présentent. 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085184"/>
            <a:ext cx="205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814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52934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Cantine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r>
              <a:rPr lang="fr-FR" sz="1800" u="sng" dirty="0" smtClean="0"/>
              <a:t>La formalisation du besoin</a:t>
            </a:r>
            <a:r>
              <a:rPr lang="fr-FR" sz="1800" dirty="0" smtClean="0"/>
              <a:t>: </a:t>
            </a:r>
            <a:r>
              <a:rPr lang="fr-FR" sz="1800" dirty="0"/>
              <a:t>déjeuner à la cantine du lycée, gérer les abonnements à forfait de la cantine de manière effective tout en offrant une certaine flexibilité. </a:t>
            </a:r>
            <a:endParaRPr lang="fr-FR" sz="1800" dirty="0" smtClean="0"/>
          </a:p>
          <a:p>
            <a:pPr marL="0" indent="0">
              <a:buNone/>
            </a:pPr>
            <a:endParaRPr lang="fr-FR" sz="1200" dirty="0" smtClean="0"/>
          </a:p>
          <a:p>
            <a:r>
              <a:rPr lang="fr-FR" sz="1800" u="sng" dirty="0" smtClean="0"/>
              <a:t>Recherches sur les solutions existantes</a:t>
            </a:r>
            <a:r>
              <a:rPr lang="fr-FR" sz="1800" dirty="0" smtClean="0"/>
              <a:t>: 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Je </a:t>
            </a:r>
            <a:r>
              <a:rPr lang="fr-FR" sz="1800" dirty="0"/>
              <a:t>m'occupe de l'application du système RFID pour la cantine. J'ai commencé à rechercher des informations sur le net et j'ai pu voir que quelques lycées ont déjà adopté un système RFID dans leurs cantines. </a:t>
            </a:r>
            <a:r>
              <a:rPr lang="fr-FR" sz="1800" dirty="0" smtClean="0">
                <a:effectLst/>
              </a:rPr>
              <a:t/>
            </a:r>
            <a:br>
              <a:rPr lang="fr-FR" sz="1800" dirty="0" smtClean="0">
                <a:effectLst/>
              </a:rPr>
            </a:br>
            <a:endParaRPr lang="fr-FR" sz="1000" dirty="0" smtClean="0">
              <a:effectLst/>
            </a:endParaRP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Il </a:t>
            </a:r>
            <a:r>
              <a:rPr lang="fr-FR" sz="1800" dirty="0"/>
              <a:t>existe deux systèmes principaux: La biométrie et les cartes</a:t>
            </a:r>
            <a:r>
              <a:rPr lang="fr-FR" sz="1800" dirty="0" smtClean="0"/>
              <a:t>.</a:t>
            </a:r>
            <a:endParaRPr lang="fr-FR" sz="1800" dirty="0" smtClean="0">
              <a:effectLst/>
            </a:endParaRPr>
          </a:p>
          <a:p>
            <a:pPr marL="0" indent="0">
              <a:buNone/>
            </a:pPr>
            <a:r>
              <a:rPr lang="fr-FR" sz="1800" dirty="0" smtClean="0"/>
              <a:t>- Ces </a:t>
            </a:r>
            <a:r>
              <a:rPr lang="fr-FR" sz="1800" dirty="0"/>
              <a:t>dernières sont plus utiles car on ne peut pas stocker des informations personnelles donc il n'est pas possible de remonter à l'identité de l'utilisateur ce qui est un important au niveau de l'éthique</a:t>
            </a:r>
            <a:r>
              <a:rPr lang="fr-FR" sz="1800" dirty="0" smtClean="0"/>
              <a:t>.</a:t>
            </a:r>
            <a:endParaRPr lang="fr-FR" sz="1800" dirty="0" smtClean="0">
              <a:effectLst/>
            </a:endParaRPr>
          </a:p>
          <a:p>
            <a:pPr marL="0" indent="0">
              <a:buNone/>
            </a:pPr>
            <a:r>
              <a:rPr lang="fr-FR" sz="1800" dirty="0" smtClean="0"/>
              <a:t>- J'ai </a:t>
            </a:r>
            <a:r>
              <a:rPr lang="fr-FR" sz="1800" dirty="0"/>
              <a:t>ensuite demandé à quelques personnes de l'école ce qu'ils pensaient de ce projet et s'ils avaient des suggestions. J'ai eu peu de retour alors j'ai approfondi mes recherches sur internet.</a:t>
            </a:r>
            <a:endParaRPr lang="fr-FR" sz="1800" dirty="0" smtClean="0">
              <a:effectLst/>
            </a:endParaRPr>
          </a:p>
          <a:p>
            <a:pPr marL="0" indent="0">
              <a:buNone/>
            </a:pPr>
            <a:endParaRPr lang="fr-FR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085184"/>
            <a:ext cx="2160240" cy="1618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871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80926"/>
          </a:xfrm>
        </p:spPr>
        <p:txBody>
          <a:bodyPr>
            <a:normAutofit/>
          </a:bodyPr>
          <a:lstStyle/>
          <a:p>
            <a:r>
              <a:rPr lang="fr-FR" sz="3200" dirty="0" smtClean="0"/>
              <a:t>Bornes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r>
              <a:rPr lang="fr-FR" sz="1800" u="sng" dirty="0" smtClean="0"/>
              <a:t>La formalisation du besoin</a:t>
            </a:r>
            <a:r>
              <a:rPr lang="fr-FR" sz="1800" dirty="0" smtClean="0"/>
              <a:t>: </a:t>
            </a:r>
            <a:r>
              <a:rPr lang="fr-FR" sz="1800" dirty="0"/>
              <a:t>lire et accéder au profil de l’utilisateur </a:t>
            </a:r>
            <a:endParaRPr lang="fr-FR" sz="1800" dirty="0" smtClean="0"/>
          </a:p>
          <a:p>
            <a:pPr marL="0" indent="0">
              <a:buNone/>
            </a:pPr>
            <a:endParaRPr lang="fr-FR" sz="1200" dirty="0" smtClean="0"/>
          </a:p>
          <a:p>
            <a:r>
              <a:rPr lang="fr-FR" sz="1800" u="sng" dirty="0" smtClean="0"/>
              <a:t>Recherches sur les solutions existantes</a:t>
            </a:r>
            <a:r>
              <a:rPr lang="fr-FR" sz="1800" dirty="0" smtClean="0"/>
              <a:t>: </a:t>
            </a:r>
          </a:p>
          <a:p>
            <a:pPr marL="0" indent="0">
              <a:buNone/>
            </a:pPr>
            <a:r>
              <a:rPr lang="fr-FR" sz="1800" dirty="0" smtClean="0"/>
              <a:t>	 </a:t>
            </a:r>
            <a:r>
              <a:rPr lang="fr-FR" sz="1800" dirty="0"/>
              <a:t>Ne connaissant pas cette technologie, j’ai d’abord recherché dans le moteur de recherche Google les mots « bornes </a:t>
            </a:r>
            <a:r>
              <a:rPr lang="fr-FR" sz="1800" dirty="0" err="1"/>
              <a:t>rfid</a:t>
            </a:r>
            <a:r>
              <a:rPr lang="fr-FR" sz="1800" dirty="0"/>
              <a:t> » et, parmi les résultats, il y avait principalement des sites de vendeurs de bornes ; après en avoir consulté quelques uns, j’ en ai conclus que les bornes servaient à consulter des données : il faut donc des bornes accessibles à tous (petits, grands, personnes en fauteuil roulant…), placées dans un endroit « stratégique » (lieu où tout le monde passe). De plus, leur aspect n’est pas à négliger afin que les utilisateurs aient envie de l’utiliser.</a:t>
            </a:r>
          </a:p>
          <a:p>
            <a:endParaRPr lang="fr-FR" sz="1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116115"/>
            <a:ext cx="1872208" cy="24421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789040"/>
            <a:ext cx="1714500" cy="2933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144999"/>
            <a:ext cx="1944687" cy="238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19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695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CDI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08720"/>
            <a:ext cx="8291264" cy="4525963"/>
          </a:xfrm>
        </p:spPr>
        <p:txBody>
          <a:bodyPr>
            <a:normAutofit/>
          </a:bodyPr>
          <a:lstStyle/>
          <a:p>
            <a:r>
              <a:rPr lang="fr-FR" sz="1800" u="sng" dirty="0" smtClean="0"/>
              <a:t>La formalisation du besoin</a:t>
            </a:r>
            <a:r>
              <a:rPr lang="fr-FR" sz="1800" dirty="0" smtClean="0"/>
              <a:t>: gérer l’emprunt et la restitution des livres au CDI du lycée.</a:t>
            </a:r>
          </a:p>
          <a:p>
            <a:pPr marL="0" indent="0">
              <a:buNone/>
            </a:pPr>
            <a:endParaRPr lang="fr-FR" sz="1000" dirty="0" smtClean="0"/>
          </a:p>
          <a:p>
            <a:r>
              <a:rPr lang="fr-FR" sz="1800" u="sng" dirty="0" smtClean="0"/>
              <a:t>Recherches sur les solutions existantes</a:t>
            </a:r>
            <a:r>
              <a:rPr lang="fr-FR" sz="1800" dirty="0" smtClean="0"/>
              <a:t>: </a:t>
            </a:r>
          </a:p>
          <a:p>
            <a:pPr marL="0" indent="0">
              <a:buNone/>
            </a:pPr>
            <a:r>
              <a:rPr lang="fr-FR" sz="1800" dirty="0"/>
              <a:t> </a:t>
            </a:r>
            <a:r>
              <a:rPr lang="fr-FR" sz="1800" dirty="0" smtClean="0"/>
              <a:t>      J’ai tout d’abord cherché des sites expliquant en quoi cela consiste et comment ça marche, puis si certaines bibliothèques étaient déjà équipées de ce système:</a:t>
            </a:r>
          </a:p>
          <a:p>
            <a:pPr marL="0" indent="0">
              <a:buNone/>
            </a:pPr>
            <a:r>
              <a:rPr lang="fr-FR" sz="1200" dirty="0" smtClean="0">
                <a:hlinkClick r:id="rId2"/>
              </a:rPr>
              <a:t>http://www.espace-sciences.org/jsp/fiche_article.jsp?STNAV=&amp;RUBNAV=&amp;CODE=1145349829766&amp;LANGUE=0&amp;RH=MAGAZINE</a:t>
            </a:r>
            <a:endParaRPr lang="fr-FR" sz="1200" dirty="0" smtClean="0"/>
          </a:p>
          <a:p>
            <a:pPr marL="0" indent="0">
              <a:buNone/>
            </a:pPr>
            <a:r>
              <a:rPr lang="fr-FR" sz="1800" dirty="0" smtClean="0"/>
              <a:t>       Les étiquettes RFID servent à identifier et en même temps à protéger les documents contre le vol. La puce désactive l'</a:t>
            </a:r>
            <a:r>
              <a:rPr lang="fr-FR" sz="1800" dirty="0" err="1" smtClean="0"/>
              <a:t>anti-vol</a:t>
            </a:r>
            <a:r>
              <a:rPr lang="fr-FR" sz="1800" dirty="0" smtClean="0"/>
              <a:t> lors du prêt et communique l'information au catalogue de bibliothèque, via un logiciel spécifique.	</a:t>
            </a:r>
          </a:p>
          <a:p>
            <a:pPr marL="0" indent="0">
              <a:buNone/>
            </a:pPr>
            <a:r>
              <a:rPr lang="fr-FR" sz="1800" dirty="0" smtClean="0"/>
              <a:t>       Les lecteurs gèrent eux-mêmes les opérations de prêt et de retour grâce à des automates.</a:t>
            </a:r>
          </a:p>
          <a:p>
            <a:pPr marL="0" indent="0">
              <a:buNone/>
            </a:pPr>
            <a:r>
              <a:rPr lang="fr-FR" sz="1800" dirty="0" smtClean="0"/>
              <a:t>       Il me reste à trouver comment mettre en place ce système au lycée.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869160"/>
            <a:ext cx="2160240" cy="1670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884163"/>
            <a:ext cx="1973134" cy="1670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27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6950"/>
          </a:xfrm>
        </p:spPr>
        <p:txBody>
          <a:bodyPr>
            <a:normAutofit/>
          </a:bodyPr>
          <a:lstStyle/>
          <a:p>
            <a:r>
              <a:rPr lang="fr-FR" u="sng" dirty="0" smtClean="0"/>
              <a:t>Prochaines étapes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Exprimer les fonctions de la carte afin de répondre aux besoins de l’utilisateur</a:t>
            </a:r>
          </a:p>
          <a:p>
            <a:r>
              <a:rPr lang="fr-FR" sz="2800" dirty="0"/>
              <a:t>E</a:t>
            </a:r>
            <a:r>
              <a:rPr lang="fr-FR" sz="2800" dirty="0" smtClean="0"/>
              <a:t>xprimer les contraintes liées à l’utilisateur</a:t>
            </a:r>
          </a:p>
          <a:p>
            <a:r>
              <a:rPr lang="fr-FR" sz="2800" dirty="0"/>
              <a:t>D</a:t>
            </a:r>
            <a:r>
              <a:rPr lang="fr-FR" sz="2800" dirty="0" smtClean="0"/>
              <a:t>éfinir les conditions d’utilisation</a:t>
            </a:r>
          </a:p>
          <a:p>
            <a:r>
              <a:rPr lang="fr-FR" sz="2800" dirty="0"/>
              <a:t>D</a:t>
            </a:r>
            <a:r>
              <a:rPr lang="fr-FR" sz="2800" dirty="0" smtClean="0"/>
              <a:t>éfinir les contraintes liées aux aspects économiques: budget, coût</a:t>
            </a:r>
          </a:p>
          <a:p>
            <a:r>
              <a:rPr lang="fr-FR" sz="2800" dirty="0"/>
              <a:t>R</a:t>
            </a:r>
            <a:r>
              <a:rPr lang="fr-FR" sz="2800" dirty="0" smtClean="0"/>
              <a:t>echercher des solutions techniques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2470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39552" y="1484784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Chaque membre du groupe a mené ses recherches individuellement en rapport à son domaine et nous nous sommes consultés plusieurs fois durant ces semaines de recherches pour faire le point sur nos trouvailles, partager nos ressources et ajourner notre </a:t>
            </a:r>
            <a:r>
              <a:rPr lang="fr-FR" sz="2000" dirty="0" smtClean="0"/>
              <a:t>blog.</a:t>
            </a:r>
          </a:p>
          <a:p>
            <a:r>
              <a:rPr lang="fr-FR" sz="2000" dirty="0" smtClean="0"/>
              <a:t>Nous </a:t>
            </a:r>
            <a:r>
              <a:rPr lang="fr-FR" sz="2000" dirty="0"/>
              <a:t>avons de cette manière renforcé la cohésion du groupe de travail autour d'objectifs </a:t>
            </a:r>
            <a:r>
              <a:rPr lang="fr-FR" sz="2000" dirty="0" smtClean="0"/>
              <a:t>(</a:t>
            </a:r>
            <a:r>
              <a:rPr lang="fr-FR" sz="2000" dirty="0"/>
              <a:t>l’utilisation des </a:t>
            </a:r>
            <a:r>
              <a:rPr lang="fr-FR" sz="2000" dirty="0" smtClean="0"/>
              <a:t>RFID </a:t>
            </a:r>
            <a:r>
              <a:rPr lang="fr-FR" sz="2000" dirty="0"/>
              <a:t>et ses avantages) et confronté nos idées lors de discussions ce qui a aussi augmenté nos performances individuelles.</a:t>
            </a:r>
            <a:endParaRPr lang="fr-FR" sz="2000" dirty="0" smtClean="0">
              <a:effectLst/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0315756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423</Words>
  <Application>Microsoft Office PowerPoint</Application>
  <PresentationFormat>Affichage à l'écran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Passage en gestion RFID des différents services au lycée Stendhal  </vt:lpstr>
      <vt:lpstr>Gestion des entrées-sorties du lycée</vt:lpstr>
      <vt:lpstr>Cantine</vt:lpstr>
      <vt:lpstr>Bornes</vt:lpstr>
      <vt:lpstr>CDI</vt:lpstr>
      <vt:lpstr>Prochaines étapes: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Passage en gestion RFID des différents services au lycée Stendhal</dc:title>
  <dc:creator>ALIX</dc:creator>
  <cp:lastModifiedBy>ALIX</cp:lastModifiedBy>
  <cp:revision>25</cp:revision>
  <dcterms:created xsi:type="dcterms:W3CDTF">2014-01-15T14:10:23Z</dcterms:created>
  <dcterms:modified xsi:type="dcterms:W3CDTF">2014-01-15T20:04:37Z</dcterms:modified>
</cp:coreProperties>
</file>