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559675" cx="10080625"/>
  <p:notesSz cx="7559675" cy="10691800"/>
  <p:embeddedFontLst>
    <p:embeddedFont>
      <p:font typeface="Amatic SC"/>
      <p:regular r:id="rId8"/>
      <p:bold r:id="rId9"/>
    </p:embeddedFont>
    <p:embeddedFont>
      <p:font typeface="Lobster"/>
      <p:regular r:id="rId10"/>
    </p:embeddedFont>
    <p:embeddedFont>
      <p:font typeface="Pacifico"/>
      <p:regular r:id="rId11"/>
    </p:embeddedFont>
    <p:embeddedFont>
      <p:font typeface="Allu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acifico-regular.fntdata"/><Relationship Id="rId10" Type="http://schemas.openxmlformats.org/officeDocument/2006/relationships/font" Target="fonts/Lobster-regular.fntdata"/><Relationship Id="rId12" Type="http://schemas.openxmlformats.org/officeDocument/2006/relationships/font" Target="fonts/Allur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775750" y="789475"/>
            <a:ext cx="77814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01 au 05 octobre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5" y="1612250"/>
            <a:ext cx="10080600" cy="59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02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Présentation</a:t>
            </a:r>
            <a:r>
              <a:rPr lang="fr" sz="1800">
                <a:solidFill>
                  <a:schemeClr val="dk1"/>
                </a:solidFill>
              </a:rPr>
              <a:t> de l’Équipe pédagogique aux parents du Lycée à 18h15.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Salle de Réunion: </a:t>
            </a:r>
            <a:r>
              <a:rPr b="1" lang="fr" sz="1800">
                <a:solidFill>
                  <a:schemeClr val="dk1"/>
                </a:solidFill>
              </a:rPr>
              <a:t>AALSMI</a:t>
            </a:r>
            <a:r>
              <a:rPr lang="fr" sz="1800">
                <a:solidFill>
                  <a:schemeClr val="dk1"/>
                </a:solidFill>
              </a:rPr>
              <a:t>, Préparation de l’Assemblée Générale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                        du 18/octobre 2018 à 18h30.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b="1" lang="fr" sz="1800">
                <a:solidFill>
                  <a:schemeClr val="dk1"/>
                </a:solidFill>
              </a:rPr>
              <a:t> Les 2des opt.Apt</a:t>
            </a:r>
            <a:r>
              <a:rPr lang="fr" sz="1800">
                <a:solidFill>
                  <a:schemeClr val="dk1"/>
                </a:solidFill>
              </a:rPr>
              <a:t>, illustration, photos des sorties du Métro milanais, de 10h00 à 12h00.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Professeur Responsable: Mme Riqueur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jeudi 04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endParaRPr b="1" sz="3800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Salle de réunion: Dernier</a:t>
            </a:r>
            <a:r>
              <a:rPr b="1" lang="fr" sz="1800">
                <a:solidFill>
                  <a:schemeClr val="dk1"/>
                </a:solidFill>
              </a:rPr>
              <a:t> Conseil d’Établissement </a:t>
            </a:r>
            <a:r>
              <a:rPr lang="fr" sz="1800">
                <a:solidFill>
                  <a:schemeClr val="dk1"/>
                </a:solidFill>
              </a:rPr>
              <a:t>avant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les Élections pour le renouvellement des instances internes à 18h00.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lang="fr" sz="36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Mat3/Mat4,</a:t>
            </a:r>
            <a:r>
              <a:rPr lang="fr" sz="1800">
                <a:solidFill>
                  <a:schemeClr val="dk1"/>
                </a:solidFill>
              </a:rPr>
              <a:t> à la Fattoria Pasqué(Ferme pédagogique).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Bim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, </a:t>
            </a:r>
            <a:r>
              <a:rPr b="1" lang="fr" sz="2400">
                <a:solidFill>
                  <a:srgbClr val="BF9000"/>
                </a:solidFill>
                <a:latin typeface="Lobster"/>
                <a:ea typeface="Lobster"/>
                <a:cs typeface="Lobster"/>
                <a:sym typeface="Lobster"/>
              </a:rPr>
              <a:t>Boum,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Bam </a:t>
            </a:r>
            <a:r>
              <a:rPr lang="fr" sz="1800">
                <a:solidFill>
                  <a:schemeClr val="dk1"/>
                </a:solidFill>
              </a:rPr>
              <a:t>revient de plus belle au Gymnase à 18h00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6850" y="35472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56843" y="5828825"/>
            <a:ext cx="1414142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1919" y="6633500"/>
            <a:ext cx="1044806" cy="9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100" y="6657087"/>
            <a:ext cx="1494775" cy="7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603275" y="850900"/>
            <a:ext cx="7710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24 au 28 septembre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25" y="1643900"/>
            <a:ext cx="10080600" cy="5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</a:t>
            </a:r>
            <a:r>
              <a:rPr b="1" lang="fr" sz="24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3000" u="sng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Pains au chocolat</a:t>
            </a:r>
            <a:r>
              <a:rPr b="1"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b="1" lang="fr" sz="22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toute la semaine dans le hall du secondaire</a:t>
            </a:r>
            <a:r>
              <a:rPr b="1" lang="fr" sz="22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!!</a:t>
            </a:r>
            <a:endParaRPr b="1" sz="22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A la récré de 10h00.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</a:t>
            </a:r>
            <a:r>
              <a:rPr b="1" lang="fr" sz="24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Préparez la monnaie exacte.</a:t>
            </a:r>
            <a:r>
              <a:rPr b="1" lang="fr" sz="3000">
                <a:solidFill>
                  <a:srgbClr val="FF9900"/>
                </a:solidFill>
                <a:latin typeface="Lobster"/>
                <a:ea typeface="Lobster"/>
                <a:cs typeface="Lobster"/>
                <a:sym typeface="Lobster"/>
              </a:rPr>
              <a:t>  Régalez vous</a:t>
            </a:r>
            <a:endParaRPr b="1" sz="3000">
              <a:solidFill>
                <a:srgbClr val="FF99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144850" y="1899175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21079"/>
          <a:stretch/>
        </p:blipFill>
        <p:spPr>
          <a:xfrm>
            <a:off x="2722700" y="2644025"/>
            <a:ext cx="4021850" cy="8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5">
            <a:alphaModFix/>
          </a:blip>
          <a:srcRect b="0" l="9288" r="12457" t="0"/>
          <a:stretch/>
        </p:blipFill>
        <p:spPr>
          <a:xfrm>
            <a:off x="-4492375" y="5308950"/>
            <a:ext cx="2162650" cy="170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0488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0250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0038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9850" y="5954025"/>
            <a:ext cx="1809750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