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</p:sldIdLst>
  <p:sldSz cy="7559675" cx="10080625"/>
  <p:notesSz cx="7559675" cy="10691800"/>
  <p:embeddedFontLst>
    <p:embeddedFont>
      <p:font typeface="Amatic SC"/>
      <p:regular r:id="rId8"/>
      <p:bold r:id="rId9"/>
    </p:embeddedFont>
    <p:embeddedFont>
      <p:font typeface="Lobster"/>
      <p:regular r:id="rId10"/>
    </p:embeddedFont>
    <p:embeddedFont>
      <p:font typeface="Pacifico"/>
      <p:regular r:id="rId11"/>
    </p:embeddedFont>
    <p:embeddedFont>
      <p:font typeface="Allura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acifico-regular.fntdata"/><Relationship Id="rId10" Type="http://schemas.openxmlformats.org/officeDocument/2006/relationships/font" Target="fonts/Lobster-regular.fntdata"/><Relationship Id="rId12" Type="http://schemas.openxmlformats.org/officeDocument/2006/relationships/font" Target="fonts/Allur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0c551f72b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0c551f72b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1d9fb14a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1d9fb14a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ise en page personnalisée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jp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" y="81360"/>
            <a:ext cx="6078485" cy="10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0000" y="81360"/>
            <a:ext cx="780619" cy="81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000" y="138960"/>
            <a:ext cx="1434336" cy="7968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192861" y="2222546"/>
            <a:ext cx="61200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0">
                <a:latin typeface="Allura"/>
                <a:ea typeface="Allura"/>
                <a:cs typeface="Allura"/>
                <a:sym typeface="Allura"/>
              </a:rPr>
              <a:t>     </a:t>
            </a:r>
            <a:r>
              <a:rPr b="1" i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Stendhal</a:t>
            </a:r>
            <a:endParaRPr b="1" i="1" sz="10200">
              <a:solidFill>
                <a:srgbClr val="A61C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Hebdo</a:t>
            </a:r>
            <a:r>
              <a:rPr b="1" i="0" lang="fr" sz="10200" u="none" cap="none" strike="noStrike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10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8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 </a:t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1135825" y="8937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941025" y="10573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546425" y="725775"/>
            <a:ext cx="77814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 17 au 21 septembre 2018 </a:t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5" y="1623925"/>
            <a:ext cx="10080600" cy="59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lundi</a:t>
            </a: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17 septembre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b="1" lang="fr" sz="1800">
                <a:solidFill>
                  <a:schemeClr val="dk1"/>
                </a:solidFill>
              </a:rPr>
              <a:t>Primaire</a:t>
            </a:r>
            <a:r>
              <a:rPr lang="fr" sz="1800">
                <a:solidFill>
                  <a:schemeClr val="dk1"/>
                </a:solidFill>
              </a:rPr>
              <a:t>: Réunion Professeurs des écoles/Parents. Niveaux  MS/GS ET GS.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mardi 18 septembre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lang="fr" sz="24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24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lang="fr" sz="1800">
                <a:solidFill>
                  <a:srgbClr val="FF0000"/>
                </a:solidFill>
              </a:rPr>
              <a:t>       </a:t>
            </a:r>
            <a:r>
              <a:rPr lang="fr" sz="24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Accueil officiel des nouveaux collègues</a:t>
            </a:r>
            <a:endParaRPr sz="24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                    </a:t>
            </a:r>
            <a:r>
              <a:rPr lang="fr" sz="240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 Pot de “bienvenue” à 16h30 dans la cour du collège.</a:t>
            </a:r>
            <a:endParaRPr sz="2400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               </a:t>
            </a:r>
            <a:endParaRPr sz="2400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0B5394"/>
                </a:solidFill>
                <a:latin typeface="Pacifico"/>
                <a:ea typeface="Pacifico"/>
                <a:cs typeface="Pacifico"/>
                <a:sym typeface="Pacifico"/>
              </a:rPr>
              <a:t>                   Bim.Boum.Bam reprise du Volley à 18h00 au Gymnase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3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 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jeudi 20 septembre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lang="fr" sz="1800">
                <a:solidFill>
                  <a:srgbClr val="FF0000"/>
                </a:solidFill>
              </a:rPr>
              <a:t>Salle de Réunion: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Réunion </a:t>
            </a:r>
            <a:r>
              <a:rPr lang="fr" sz="1800">
                <a:solidFill>
                  <a:schemeClr val="dk1"/>
                </a:solidFill>
              </a:rPr>
              <a:t>cellule de la </a:t>
            </a:r>
            <a:r>
              <a:rPr b="1" lang="fr" sz="1800">
                <a:solidFill>
                  <a:schemeClr val="dk1"/>
                </a:solidFill>
              </a:rPr>
              <a:t>Formation continue, </a:t>
            </a:r>
            <a:r>
              <a:rPr lang="fr" sz="1800">
                <a:solidFill>
                  <a:schemeClr val="dk1"/>
                </a:solidFill>
              </a:rPr>
              <a:t>17H00/19H00.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             Primaire</a:t>
            </a:r>
            <a:r>
              <a:rPr lang="fr" sz="1800">
                <a:solidFill>
                  <a:schemeClr val="dk1"/>
                </a:solidFill>
              </a:rPr>
              <a:t>: Réunion Professeurs des écoles/Parents. Niveau CE2.</a:t>
            </a:r>
            <a:endParaRPr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</a:t>
            </a:r>
            <a:r>
              <a:rPr b="1"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6850" y="3547275"/>
            <a:ext cx="91052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7225" y="4739550"/>
            <a:ext cx="1142475" cy="10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210312" y="4468050"/>
            <a:ext cx="1617450" cy="124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457" y="4106100"/>
            <a:ext cx="1414142" cy="8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694050" y="568150"/>
            <a:ext cx="61197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                 </a:t>
            </a:r>
            <a:r>
              <a:rPr b="1" lang="fr" sz="4800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Rentrée 2018-19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13" y="1511950"/>
            <a:ext cx="10080600" cy="5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</a:t>
            </a: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Le FSE  lance bientôt les Inscriptions pour l’année 2018/2019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</a:t>
            </a: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Les droits sont de 5.00€ tout rond.</a:t>
            </a:r>
            <a:endParaRPr b="1" sz="24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C’est 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Appartenance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, Autonomie, Responsabilité et </a:t>
            </a:r>
            <a:endParaRPr sz="3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               </a:t>
            </a:r>
            <a:r>
              <a:rPr lang="fr" sz="3000" u="sng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Beaucoup de projets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            </a:t>
            </a:r>
            <a:r>
              <a:rPr lang="fr" sz="3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Tournois</a:t>
            </a:r>
            <a:endParaRPr sz="30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          </a:t>
            </a:r>
            <a:r>
              <a:rPr lang="fr" sz="30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Alimentation</a:t>
            </a:r>
            <a:endParaRPr sz="300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 Écologie</a:t>
            </a:r>
            <a:endParaRPr sz="3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             </a:t>
            </a:r>
            <a:r>
              <a:rPr lang="fr" sz="3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Civisme</a:t>
            </a:r>
            <a:endParaRPr sz="30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</a:t>
            </a:r>
            <a:r>
              <a:rPr lang="fr" sz="30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Musique </a:t>
            </a:r>
            <a:r>
              <a:rPr lang="fr" sz="30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        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Bal</a:t>
            </a:r>
            <a:endParaRPr sz="30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          Ciné-club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3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</a:t>
            </a:r>
            <a:r>
              <a:rPr b="1" lang="fr" sz="2400">
                <a:latin typeface="Lobster"/>
                <a:ea typeface="Lobster"/>
                <a:cs typeface="Lobster"/>
                <a:sym typeface="Lobster"/>
              </a:rPr>
              <a:t>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12069" l="9231" r="5523" t="16343"/>
          <a:stretch/>
        </p:blipFill>
        <p:spPr>
          <a:xfrm>
            <a:off x="503050" y="2553425"/>
            <a:ext cx="1787501" cy="1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0" l="0" r="0" t="21079"/>
          <a:stretch/>
        </p:blipFill>
        <p:spPr>
          <a:xfrm>
            <a:off x="3146450" y="3303875"/>
            <a:ext cx="4021875" cy="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 b="0" l="9288" r="12457" t="0"/>
          <a:stretch/>
        </p:blipFill>
        <p:spPr>
          <a:xfrm>
            <a:off x="1578000" y="5365500"/>
            <a:ext cx="2162650" cy="17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