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embeddedFontLst>
    <p:embeddedFont>
      <p:font typeface="Amatic SC"/>
      <p:regular r:id="rId13"/>
      <p:bold r:id="rId14"/>
    </p:embeddedFont>
    <p:embeddedFont>
      <p:font typeface="Lobster"/>
      <p:regular r:id="rId15"/>
    </p:embeddedFont>
    <p:embeddedFont>
      <p:font typeface="Allura"/>
      <p:regular r:id="rId16"/>
    </p:embeddedFont>
    <p:embeddedFont>
      <p:font typeface="Comfortaa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AmaticSC-regular.fnt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obster-regular.fntdata"/><Relationship Id="rId14" Type="http://schemas.openxmlformats.org/officeDocument/2006/relationships/font" Target="fonts/AmaticSC-bold.fntdata"/><Relationship Id="rId17" Type="http://schemas.openxmlformats.org/officeDocument/2006/relationships/font" Target="fonts/Comfortaa-regular.fntdata"/><Relationship Id="rId16" Type="http://schemas.openxmlformats.org/officeDocument/2006/relationships/font" Target="fonts/Allur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Comforta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a93d778d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a93d778d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a93d778de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a93d778de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c896f496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c896f496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c896f48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c896f48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a93d778de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a93d778de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a93d778de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a93d778de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c680b825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c680b825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74875" y="604513"/>
            <a:ext cx="8520600" cy="39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1" y="0"/>
            <a:ext cx="463161" cy="4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9901" l="0" r="68841" t="0"/>
          <a:stretch/>
        </p:blipFill>
        <p:spPr>
          <a:xfrm>
            <a:off x="463150" y="40088"/>
            <a:ext cx="931774" cy="47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282427" y="883075"/>
            <a:ext cx="6977161" cy="3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b="0" l="8098" r="-2822" t="0"/>
          <a:stretch/>
        </p:blipFill>
        <p:spPr>
          <a:xfrm>
            <a:off x="8212225" y="40100"/>
            <a:ext cx="931774" cy="5399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8098" r="-2822" t="0"/>
          <a:stretch/>
        </p:blipFill>
        <p:spPr>
          <a:xfrm>
            <a:off x="8092300" y="40100"/>
            <a:ext cx="1051700" cy="6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975" y="748236"/>
            <a:ext cx="1719925" cy="242222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95986" y="402046"/>
            <a:ext cx="6120000" cy="3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b="1" i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Stendhal</a:t>
            </a:r>
            <a:endParaRPr b="1" i="1" sz="7000">
              <a:solidFill>
                <a:srgbClr val="A61C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Hebdo</a:t>
            </a:r>
            <a:r>
              <a:rPr b="1" i="0" lang="da" sz="8000" u="none" cap="none" strike="noStrike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10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8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56400" y="845100"/>
            <a:ext cx="9087600" cy="4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013775" y="346350"/>
            <a:ext cx="55668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21 au 25  janvier 2019</a:t>
            </a:r>
            <a:endParaRPr sz="3800"/>
          </a:p>
        </p:txBody>
      </p:sp>
      <p:sp>
        <p:nvSpPr>
          <p:cNvPr id="65" name="Google Shape;65;p14"/>
          <p:cNvSpPr txBox="1"/>
          <p:nvPr/>
        </p:nvSpPr>
        <p:spPr>
          <a:xfrm>
            <a:off x="14100" y="1029675"/>
            <a:ext cx="9144000" cy="41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lundi 21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da" sz="24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</a:t>
            </a:r>
            <a:r>
              <a:rPr b="1" lang="da"/>
              <a:t> Mat 3 </a:t>
            </a:r>
            <a:r>
              <a:rPr lang="da"/>
              <a:t>et </a:t>
            </a:r>
            <a:r>
              <a:rPr b="1" lang="da"/>
              <a:t>4 </a:t>
            </a:r>
            <a:r>
              <a:rPr lang="da"/>
              <a:t>en Chorale de 13h00 à14h00.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                  </a:t>
            </a:r>
            <a:r>
              <a:rPr lang="da"/>
              <a:t>Projet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b="1" lang="da"/>
              <a:t>Comédie-Club.</a:t>
            </a:r>
            <a:r>
              <a:rPr lang="da"/>
              <a:t> Espace d’expression libre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lang="da"/>
              <a:t>de 15h00 à 16h00.</a:t>
            </a:r>
            <a:r>
              <a:rPr lang="da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            </a:t>
            </a:r>
            <a:r>
              <a:rPr b="1" lang="da">
                <a:solidFill>
                  <a:srgbClr val="FF0000"/>
                </a:solidFill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</a:t>
            </a:r>
            <a:r>
              <a:rPr b="1" lang="da">
                <a:solidFill>
                  <a:schemeClr val="dk1"/>
                </a:solidFill>
              </a:rPr>
              <a:t>CM1 </a:t>
            </a:r>
            <a:r>
              <a:rPr lang="da">
                <a:solidFill>
                  <a:schemeClr val="dk1"/>
                </a:solidFill>
              </a:rPr>
              <a:t>Réunion voyage de Turin de 16H00 à 17H00.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 </a:t>
            </a:r>
            <a:r>
              <a:rPr b="1" lang="da"/>
              <a:t>CM1 A,B,C </a:t>
            </a:r>
            <a:r>
              <a:rPr lang="da"/>
              <a:t>au Théâtre Verdi voir “Il mio papa è Ulisse”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</a:t>
            </a:r>
            <a:r>
              <a:rPr b="1" lang="da"/>
              <a:t>CE2 A et D</a:t>
            </a:r>
            <a:r>
              <a:rPr lang="da"/>
              <a:t> au Palazzo Reale pour l’expo “Picasso Metamorfosi”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/>
              <a:t>                                                 </a:t>
            </a:r>
            <a:r>
              <a:rPr b="1" lang="d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2300025" y="2032075"/>
            <a:ext cx="340924" cy="2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1585575" y="331975"/>
            <a:ext cx="6283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21 au 25 janvier 2019</a:t>
            </a:r>
            <a:endParaRPr sz="3800">
              <a:solidFill>
                <a:schemeClr val="dk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-22200" y="981575"/>
            <a:ext cx="9188400" cy="41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mardi 22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>
                <a:solidFill>
                  <a:srgbClr val="FF0000"/>
                </a:solidFill>
              </a:rPr>
              <a:t>Aula Magna: </a:t>
            </a:r>
            <a:r>
              <a:rPr b="1" lang="da">
                <a:solidFill>
                  <a:schemeClr val="dk1"/>
                </a:solidFill>
              </a:rPr>
              <a:t>Terminales, </a:t>
            </a:r>
            <a:r>
              <a:rPr lang="da">
                <a:solidFill>
                  <a:schemeClr val="dk1"/>
                </a:solidFill>
              </a:rPr>
              <a:t>Présentation de                                      le calendrier 2019 en 3 étapes.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  De 17h00 à18h00. Pour les </a:t>
            </a:r>
            <a:r>
              <a:rPr b="1" lang="da">
                <a:solidFill>
                  <a:schemeClr val="dk1"/>
                </a:solidFill>
              </a:rPr>
              <a:t>parents</a:t>
            </a:r>
            <a:r>
              <a:rPr lang="da">
                <a:solidFill>
                  <a:schemeClr val="dk1"/>
                </a:solidFill>
              </a:rPr>
              <a:t> classes de terminale de 18h00 à 20h00.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Sortie: </a:t>
            </a:r>
            <a:r>
              <a:rPr b="1" lang="da">
                <a:solidFill>
                  <a:schemeClr val="dk1"/>
                </a:solidFill>
              </a:rPr>
              <a:t>CE2B et C, </a:t>
            </a:r>
            <a:r>
              <a:rPr lang="da">
                <a:solidFill>
                  <a:schemeClr val="dk1"/>
                </a:solidFill>
              </a:rPr>
              <a:t>au Palais royal pour l’expo “Picasso Metamorfosi”</a:t>
            </a:r>
            <a:r>
              <a:rPr lang="da" sz="2400">
                <a:solidFill>
                  <a:srgbClr val="FF0000"/>
                </a:solidFill>
              </a:rPr>
              <a:t> </a:t>
            </a:r>
            <a:endParaRPr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</a:t>
            </a:r>
            <a:r>
              <a:rPr b="1" lang="da">
                <a:solidFill>
                  <a:schemeClr val="dk1"/>
                </a:solidFill>
              </a:rPr>
              <a:t>Les 3èmes</a:t>
            </a:r>
            <a:r>
              <a:rPr lang="da">
                <a:solidFill>
                  <a:schemeClr val="dk1"/>
                </a:solidFill>
              </a:rPr>
              <a:t> vont au Théâtre Carcano voir en V.O “Doctor Jekyll and Mr Hyde”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              Prof.responsables: Mmes Radoia, Deluca.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             </a:t>
            </a:r>
            <a:r>
              <a:rPr b="1" lang="da">
                <a:solidFill>
                  <a:schemeClr val="dk1"/>
                </a:solidFill>
              </a:rPr>
              <a:t> Les 5èmes</a:t>
            </a:r>
            <a:r>
              <a:rPr lang="da">
                <a:solidFill>
                  <a:schemeClr val="dk1"/>
                </a:solidFill>
              </a:rPr>
              <a:t>, au Conservatoire de Milan de 10H30 à 13H30. Prof.responsable: Mme Amico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              </a:t>
            </a:r>
            <a:r>
              <a:rPr b="1" lang="da">
                <a:solidFill>
                  <a:schemeClr val="dk1"/>
                </a:solidFill>
              </a:rPr>
              <a:t>Groupe de 3C et B</a:t>
            </a:r>
            <a:r>
              <a:rPr lang="da">
                <a:solidFill>
                  <a:schemeClr val="dk1"/>
                </a:solidFill>
              </a:rPr>
              <a:t>, au Piccolo Teatro à 19h00. Profs responsables: Mme Lacroix, M Cholvy.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                           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chemeClr val="dk1"/>
                </a:solidFill>
              </a:rPr>
              <a:t>                     </a:t>
            </a:r>
            <a:endParaRPr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chemeClr val="dk1"/>
                </a:solidFill>
              </a:rPr>
              <a:t> </a:t>
            </a:r>
            <a:r>
              <a:rPr b="1" lang="da" sz="1800">
                <a:solidFill>
                  <a:schemeClr val="dk1"/>
                </a:solidFill>
              </a:rPr>
              <a:t>                    </a:t>
            </a:r>
            <a:r>
              <a:rPr b="1" lang="da" sz="1800">
                <a:solidFill>
                  <a:srgbClr val="0000FF"/>
                </a:solidFill>
              </a:rPr>
              <a:t> </a:t>
            </a:r>
            <a:r>
              <a:rPr lang="da" sz="1800">
                <a:solidFill>
                  <a:srgbClr val="FF0000"/>
                </a:solidFill>
              </a:rPr>
              <a:t> </a:t>
            </a:r>
            <a:endParaRPr b="1" sz="3600">
              <a:solidFill>
                <a:srgbClr val="00FF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0000"/>
                </a:solidFill>
              </a:rPr>
              <a:t>                                  </a:t>
            </a:r>
            <a:endParaRPr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A61C00"/>
                </a:solidFill>
              </a:rPr>
              <a:t>                                                      </a:t>
            </a:r>
            <a:endParaRPr b="1"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16359" l="0" r="0" t="0"/>
          <a:stretch/>
        </p:blipFill>
        <p:spPr>
          <a:xfrm>
            <a:off x="9631450" y="1958825"/>
            <a:ext cx="1527775" cy="7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42707" l="0" r="3549" t="30595"/>
          <a:stretch/>
        </p:blipFill>
        <p:spPr>
          <a:xfrm>
            <a:off x="4589125" y="1536150"/>
            <a:ext cx="1768149" cy="2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0" y="1215050"/>
            <a:ext cx="9144000" cy="39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0" y="833650"/>
            <a:ext cx="91440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mercredi 23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sz="24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r>
              <a:rPr b="1" lang="da">
                <a:solidFill>
                  <a:srgbClr val="FF0000"/>
                </a:solidFill>
              </a:rPr>
              <a:t>Aula Magna:</a:t>
            </a:r>
            <a:r>
              <a:rPr b="1" lang="da">
                <a:solidFill>
                  <a:schemeClr val="dk1"/>
                </a:solidFill>
              </a:rPr>
              <a:t> Cycle 3 </a:t>
            </a:r>
            <a:r>
              <a:rPr lang="da">
                <a:solidFill>
                  <a:schemeClr val="dk1"/>
                </a:solidFill>
              </a:rPr>
              <a:t>dans le cadre de la</a:t>
            </a:r>
            <a:r>
              <a:rPr b="1" lang="da">
                <a:solidFill>
                  <a:schemeClr val="dk1"/>
                </a:solidFill>
              </a:rPr>
              <a:t> CESC. Prévention internet</a:t>
            </a:r>
            <a:r>
              <a:rPr lang="da">
                <a:solidFill>
                  <a:schemeClr val="dk1"/>
                </a:solidFill>
              </a:rPr>
              <a:t> avec </a:t>
            </a:r>
            <a:r>
              <a:rPr b="1" lang="da" sz="1600">
                <a:solidFill>
                  <a:schemeClr val="dk1"/>
                </a:solidFill>
              </a:rPr>
              <a:t>Log</a:t>
            </a:r>
            <a:r>
              <a:rPr b="1" lang="da" sz="1600">
                <a:solidFill>
                  <a:srgbClr val="00B000"/>
                </a:solidFill>
              </a:rPr>
              <a:t>in</a:t>
            </a:r>
            <a:r>
              <a:rPr b="1" lang="da" sz="1600">
                <a:solidFill>
                  <a:schemeClr val="dk1"/>
                </a:solidFill>
              </a:rPr>
              <a:t> Log</a:t>
            </a:r>
            <a:r>
              <a:rPr b="1" lang="da" sz="1600">
                <a:solidFill>
                  <a:srgbClr val="FF0000"/>
                </a:solidFill>
              </a:rPr>
              <a:t>out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FF0000"/>
                </a:solidFill>
              </a:rPr>
              <a:t>                       </a:t>
            </a:r>
            <a:r>
              <a:rPr lang="da"/>
              <a:t>De 8h00 à 12h30. Prof. responsable : Mme Pedico.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lang="da">
                <a:solidFill>
                  <a:schemeClr val="dk1"/>
                </a:solidFill>
              </a:rPr>
              <a:t>                                                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</a:t>
            </a: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 :</a:t>
            </a:r>
            <a:r>
              <a:rPr lang="da">
                <a:solidFill>
                  <a:schemeClr val="dk1"/>
                </a:solidFill>
              </a:rPr>
              <a:t> </a:t>
            </a:r>
            <a:r>
              <a:rPr b="1" lang="da">
                <a:solidFill>
                  <a:schemeClr val="dk1"/>
                </a:solidFill>
              </a:rPr>
              <a:t>Les 3èmes</a:t>
            </a:r>
            <a:r>
              <a:rPr lang="da">
                <a:solidFill>
                  <a:schemeClr val="dk1"/>
                </a:solidFill>
              </a:rPr>
              <a:t> sont à Clavière pour un projet ski du 23 au 25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Prof.Responsables: Mme Pecis + Équipe E.p.s.                        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Jeudi 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r>
              <a:rPr b="1" lang="da">
                <a:solidFill>
                  <a:srgbClr val="FF0000"/>
                </a:solidFill>
              </a:rPr>
              <a:t>Aula Magna: </a:t>
            </a:r>
            <a:r>
              <a:rPr lang="da"/>
              <a:t>Présentation de la réforme du bac et du lycée pour les parents  des classes de 2nde.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/>
              <a:t>                        De 18h00 à 20h00.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vendredi 25 janvier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</a:t>
            </a:r>
            <a:r>
              <a:rPr lang="da">
                <a:solidFill>
                  <a:schemeClr val="dk1"/>
                </a:solidFill>
              </a:rPr>
              <a:t> Terminales toutes séries, D.S Philosophie de 14h00 à 18h00.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chemeClr val="dk1"/>
                </a:solidFill>
              </a:rPr>
              <a:t>                  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FF0000"/>
                </a:solidFill>
              </a:rPr>
              <a:t> 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1667475" y="218050"/>
            <a:ext cx="556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21 au 25 janvier 2019</a:t>
            </a:r>
            <a:endParaRPr sz="3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0" y="-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</a:t>
            </a:r>
            <a:r>
              <a:rPr b="1" lang="da">
                <a:solidFill>
                  <a:srgbClr val="0000FF"/>
                </a:solidFill>
              </a:rPr>
              <a:t>La Belle</a:t>
            </a:r>
            <a:r>
              <a:rPr b="1" lang="da"/>
              <a:t> Équipe des </a:t>
            </a:r>
            <a:r>
              <a:rPr b="1" lang="da">
                <a:solidFill>
                  <a:srgbClr val="FF0000"/>
                </a:solidFill>
              </a:rPr>
              <a:t>candidats</a:t>
            </a:r>
            <a:r>
              <a:rPr b="1" lang="da"/>
              <a:t> </a:t>
            </a:r>
            <a:r>
              <a:rPr lang="da"/>
              <a:t>à cette action, Élèves de la CM à la 2de.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Un </a:t>
            </a:r>
            <a:r>
              <a:rPr lang="da">
                <a:latin typeface="Lobster"/>
                <a:ea typeface="Lobster"/>
                <a:cs typeface="Lobster"/>
                <a:sym typeface="Lobster"/>
              </a:rPr>
              <a:t>remerciement</a:t>
            </a:r>
            <a:r>
              <a:rPr lang="da"/>
              <a:t> particulier aux </a:t>
            </a:r>
            <a:r>
              <a:rPr b="1" lang="da"/>
              <a:t>mentors</a:t>
            </a:r>
            <a:r>
              <a:rPr lang="da"/>
              <a:t>:   Primaire: Mme Brassini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Secondaire: Mmes Adda et Deluca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Le Jury: Mmes Scarpa et Brassini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Ms Saura et Margulies(AALSMI)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Le Vice Président du Cvl: M. Gillio Tos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Les Lauréats Gagnants: animateur(ce)</a:t>
            </a:r>
            <a:r>
              <a:rPr b="1" lang="da"/>
              <a:t>Faustine(6è)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</a:t>
            </a:r>
            <a:r>
              <a:rPr b="1" lang="da"/>
              <a:t>Rose(2des)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Seront à Rome pour la 2ème phase,</a:t>
            </a:r>
            <a:r>
              <a:rPr lang="da"/>
              <a:t>                                      </a:t>
            </a:r>
            <a:r>
              <a:rPr b="1" lang="da"/>
              <a:t>Quentin(CM2)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à Bilbao ensuite et pourquoi pas</a:t>
            </a:r>
            <a:r>
              <a:rPr lang="da"/>
              <a:t>           </a:t>
            </a:r>
            <a:r>
              <a:rPr b="1" lang="da"/>
              <a:t>                                     Ottavia(3è)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Paris pour la Finale!!Tous nos vœux pour une bonne réussite.</a:t>
            </a:r>
            <a:r>
              <a:rPr lang="da"/>
              <a:t>    </a:t>
            </a:r>
            <a:r>
              <a:rPr b="1" lang="da"/>
              <a:t>Béatrice(6è)  </a:t>
            </a:r>
            <a:r>
              <a:rPr lang="da"/>
              <a:t>                                                                                        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775" y="3369050"/>
            <a:ext cx="2476073" cy="16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9150" y="54050"/>
            <a:ext cx="6476125" cy="114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725" y="1599088"/>
            <a:ext cx="1961178" cy="13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6900" y="2065075"/>
            <a:ext cx="867005" cy="130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4088" y="2065075"/>
            <a:ext cx="867005" cy="130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-125" y="1267700"/>
            <a:ext cx="9144000" cy="3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Le                 POURSUIT LE PROJET APPARTENANCE ET SOLIDARITÉ.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Des SWEAT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“Stendhal”</a:t>
            </a:r>
            <a:r>
              <a:rPr lang="da" sz="1800">
                <a:solidFill>
                  <a:srgbClr val="0000FF"/>
                </a:solidFill>
              </a:rPr>
              <a:t> </a:t>
            </a:r>
            <a:r>
              <a:rPr lang="da" sz="1800">
                <a:solidFill>
                  <a:srgbClr val="0B5394"/>
                </a:solidFill>
              </a:rPr>
              <a:t>à capuche en noir et en blanc de XS à XL 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sont en vente à partir du lundi 17 décembre à 25.00€. au </a:t>
            </a:r>
            <a:r>
              <a:rPr b="1" lang="da" sz="1800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Foyer</a:t>
            </a:r>
            <a:endParaRPr b="1" sz="1800">
              <a:solidFill>
                <a:srgbClr val="E69138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</a:t>
            </a:r>
            <a:r>
              <a:rPr b="1" lang="da" sz="1800">
                <a:solidFill>
                  <a:srgbClr val="0000FF"/>
                </a:solidFill>
              </a:rPr>
              <a:t>Les bénéfices seront reversés à l’Association</a:t>
            </a: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</a:t>
            </a:r>
            <a:endParaRPr b="1"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“En route vers le Népal, de l’aide pour les enfants en place”</a:t>
            </a:r>
            <a:endParaRPr sz="18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lang="da" sz="1800">
                <a:solidFill>
                  <a:srgbClr val="0000FF"/>
                </a:solidFill>
              </a:rPr>
              <a:t>     Idée et projet d’une ancienne Stendhalienne.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3643075" y="102275"/>
            <a:ext cx="1689675" cy="9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4">
            <a:alphaModFix/>
          </a:blip>
          <a:srcRect b="13442" l="7905" r="63051" t="36880"/>
          <a:stretch/>
        </p:blipFill>
        <p:spPr>
          <a:xfrm>
            <a:off x="217450" y="2454175"/>
            <a:ext cx="1759221" cy="13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1390525" y="1267700"/>
            <a:ext cx="853075" cy="5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50" y="1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4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Info</a:t>
            </a:r>
            <a:endParaRPr sz="4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          </a:t>
            </a:r>
            <a:r>
              <a:rPr b="1" lang="da" sz="1800">
                <a:solidFill>
                  <a:srgbClr val="980000"/>
                </a:solidFill>
              </a:rPr>
              <a:t>Avez vous des Anciens dans votre famille?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</a:t>
            </a:r>
            <a:r>
              <a:rPr lang="da" sz="1800">
                <a:solidFill>
                  <a:schemeClr val="dk1"/>
                </a:solidFill>
              </a:rPr>
              <a:t>                                                            contact: </a:t>
            </a:r>
            <a:r>
              <a:rPr lang="da" sz="1800">
                <a:solidFill>
                  <a:srgbClr val="0000FF"/>
                </a:solidFill>
              </a:rPr>
              <a:t>anciensstendhal.milan@gmail.com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</a:t>
            </a:r>
            <a:r>
              <a:rPr b="1" lang="da" sz="1800">
                <a:solidFill>
                  <a:srgbClr val="980000"/>
                </a:solidFill>
              </a:rPr>
              <a:t>Vous aussi vous serez ”Ancien” de Stendhal un jour.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La bourse d’étude musicale </a:t>
            </a:r>
            <a:r>
              <a:rPr b="1" lang="da" sz="18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“Claudia Colombo”</a:t>
            </a:r>
            <a:r>
              <a:rPr b="1" lang="da" sz="1800">
                <a:solidFill>
                  <a:srgbClr val="980000"/>
                </a:solidFill>
              </a:rPr>
              <a:t> est en passe de se mettre 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        en place, des documents seront remis aux parents via web, 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   à remplir et à retourner à </a:t>
            </a:r>
            <a:r>
              <a:rPr b="1" lang="da" sz="1800">
                <a:solidFill>
                  <a:srgbClr val="0000FF"/>
                </a:solidFill>
              </a:rPr>
              <a:t>l’Association des A</a:t>
            </a:r>
            <a:r>
              <a:rPr b="1" lang="da" sz="1800">
                <a:solidFill>
                  <a:srgbClr val="980000"/>
                </a:solidFill>
              </a:rPr>
              <a:t>nciens de Stendhal.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                                                        </a:t>
            </a:r>
            <a:r>
              <a:rPr lang="da" sz="1800">
                <a:solidFill>
                  <a:srgbClr val="980000"/>
                </a:solidFill>
              </a:rPr>
              <a:t>BONNE PARTICIPATION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 Aux talents Stendhaliens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</a:t>
            </a:r>
            <a:r>
              <a:rPr lang="da" sz="3000">
                <a:solidFill>
                  <a:srgbClr val="980000"/>
                </a:solidFill>
              </a:rPr>
              <a:t> </a:t>
            </a: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                                                        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3245875" y="0"/>
            <a:ext cx="1916575" cy="10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288" y="3527350"/>
            <a:ext cx="878410" cy="132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300" y="1141575"/>
            <a:ext cx="1986972" cy="13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36650" y="3527350"/>
            <a:ext cx="1916577" cy="13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9925" y="3527350"/>
            <a:ext cx="1517725" cy="13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/>
        </p:nvSpPr>
        <p:spPr>
          <a:xfrm>
            <a:off x="0" y="599100"/>
            <a:ext cx="9144000" cy="45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    </a:t>
            </a:r>
            <a:r>
              <a:rPr lang="da">
                <a:solidFill>
                  <a:srgbClr val="0000FF"/>
                </a:solidFill>
              </a:rPr>
              <a:t>Les candidats élèves de 2des, 7 en tout sont sélectionnés pour le projet ADN Monde, auront en début 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de semaine les documents (élèves et parents) inhérents au projet à renseigner et à rendre avant le 25 janvier.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            </a:t>
            </a:r>
            <a:r>
              <a:rPr b="1" lang="da">
                <a:solidFill>
                  <a:srgbClr val="666666"/>
                </a:solidFill>
              </a:rPr>
              <a:t> </a:t>
            </a:r>
            <a:r>
              <a:rPr b="1" lang="da">
                <a:solidFill>
                  <a:srgbClr val="434343"/>
                </a:solidFill>
              </a:rPr>
              <a:t>Mlle. Mondellini Viola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</a:t>
            </a:r>
            <a:r>
              <a:rPr b="1" lang="da">
                <a:solidFill>
                  <a:srgbClr val="434343"/>
                </a:solidFill>
              </a:rPr>
              <a:t>M.De Munck Luca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</a:t>
            </a:r>
            <a:r>
              <a:rPr b="1" lang="da">
                <a:solidFill>
                  <a:srgbClr val="434343"/>
                </a:solidFill>
              </a:rPr>
              <a:t>M.Fabre  bruot Alexandre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</a:t>
            </a:r>
            <a:r>
              <a:rPr b="1" lang="da">
                <a:solidFill>
                  <a:srgbClr val="434343"/>
                </a:solidFill>
              </a:rPr>
              <a:t>M.Magliari Marc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</a:t>
            </a:r>
            <a:r>
              <a:rPr b="1" lang="da">
                <a:solidFill>
                  <a:srgbClr val="434343"/>
                </a:solidFill>
              </a:rPr>
              <a:t>M.Pepe Federico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    </a:t>
            </a:r>
            <a:r>
              <a:rPr b="1" lang="da">
                <a:solidFill>
                  <a:srgbClr val="434343"/>
                </a:solidFill>
              </a:rPr>
              <a:t>M. Grillo Luca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        </a:t>
            </a:r>
            <a:r>
              <a:rPr b="1" lang="da">
                <a:solidFill>
                  <a:srgbClr val="434343"/>
                </a:solidFill>
              </a:rPr>
              <a:t>M. Viallet Damien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75" y="723325"/>
            <a:ext cx="1514800" cy="10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5650" y="686800"/>
            <a:ext cx="6049475" cy="1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5">
            <a:alphaModFix/>
          </a:blip>
          <a:srcRect b="9630" l="0" r="0" t="4840"/>
          <a:stretch/>
        </p:blipFill>
        <p:spPr>
          <a:xfrm>
            <a:off x="4925450" y="2575325"/>
            <a:ext cx="2472000" cy="24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