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Lst>
  <p:sldSz cy="7559675" cx="10080625"/>
  <p:notesSz cx="7559675" cy="10691800"/>
  <p:embeddedFontLst>
    <p:embeddedFont>
      <p:font typeface="Architects Daughter"/>
      <p:regular r:id="rId14"/>
    </p:embeddedFont>
    <p:embeddedFont>
      <p:font typeface="Amatic SC"/>
      <p:regular r:id="rId15"/>
      <p:bold r:id="rId16"/>
    </p:embeddedFont>
    <p:embeddedFont>
      <p:font typeface="Lobster"/>
      <p:regular r:id="rId17"/>
    </p:embeddedFont>
    <p:embeddedFont>
      <p:font typeface="Pacifico"/>
      <p:regular r:id="rId18"/>
    </p:embeddedFont>
    <p:embeddedFont>
      <p:font typeface="Allura"/>
      <p:regular r:id="rId19"/>
    </p:embeddedFont>
    <p:embeddedFont>
      <p:font typeface="Merriweather"/>
      <p:regular r:id="rId20"/>
      <p:bold r:id="rId21"/>
      <p:italic r:id="rId22"/>
      <p:boldItalic r:id="rId23"/>
    </p:embeddedFont>
    <p:embeddedFont>
      <p:font typeface="Comfortaa"/>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Merriweather-regular.fntdata"/><Relationship Id="rId22" Type="http://schemas.openxmlformats.org/officeDocument/2006/relationships/font" Target="fonts/Merriweather-italic.fntdata"/><Relationship Id="rId21" Type="http://schemas.openxmlformats.org/officeDocument/2006/relationships/font" Target="fonts/Merriweather-bold.fntdata"/><Relationship Id="rId24" Type="http://schemas.openxmlformats.org/officeDocument/2006/relationships/font" Target="fonts/Comfortaa-regular.fntdata"/><Relationship Id="rId23" Type="http://schemas.openxmlformats.org/officeDocument/2006/relationships/font" Target="fonts/Merriweather-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font" Target="fonts/Comfortaa-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font" Target="fonts/AmaticSC-regular.fntdata"/><Relationship Id="rId14" Type="http://schemas.openxmlformats.org/officeDocument/2006/relationships/font" Target="fonts/ArchitectsDaughter-regular.fntdata"/><Relationship Id="rId17" Type="http://schemas.openxmlformats.org/officeDocument/2006/relationships/font" Target="fonts/Lobster-regular.fntdata"/><Relationship Id="rId16" Type="http://schemas.openxmlformats.org/officeDocument/2006/relationships/font" Target="fonts/AmaticSC-bold.fntdata"/><Relationship Id="rId19" Type="http://schemas.openxmlformats.org/officeDocument/2006/relationships/font" Target="fonts/Allura-regular.fntdata"/><Relationship Id="rId18" Type="http://schemas.openxmlformats.org/officeDocument/2006/relationships/font" Target="fonts/Pacific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755950" y="5078600"/>
            <a:ext cx="6047725" cy="48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40c551f72b_1_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67" name="Google Shape;67;g40c551f72b_1_0: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47c47b5a8e_0_1: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87" name="Google Shape;87;g47c47b5a8e_0_1: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4652732bba_0_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96" name="Google Shape;96;g4652732bba_0_0: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480ceb935f_0_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480ceb935f_0_0: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480c6425ff_1_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80c6425ff_1_0: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41d9fb14aa_0_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41d9fb14aa_0_0: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7f7fd3ac5_1_1: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7f7fd3ac5_1_1: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47cee5c562_1_11: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47cee5c562_1_11: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bg>
      <p:bgPr>
        <a:blipFill>
          <a:blip r:embed="rId2">
            <a:alphaModFix/>
          </a:blip>
          <a:stretch>
            <a:fillRect/>
          </a:stretch>
        </a:blipFill>
      </p:bgPr>
    </p:bg>
    <p:spTree>
      <p:nvGrpSpPr>
        <p:cNvPr id="14"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39" name="Shape 39"/>
        <p:cNvGrpSpPr/>
        <p:nvPr/>
      </p:nvGrpSpPr>
      <p:grpSpPr>
        <a:xfrm>
          <a:off x="0" y="0"/>
          <a:ext cx="0" cy="0"/>
          <a:chOff x="0" y="0"/>
          <a:chExt cx="0" cy="0"/>
        </a:xfrm>
      </p:grpSpPr>
      <p:sp>
        <p:nvSpPr>
          <p:cNvPr id="40" name="Google Shape;40;p11"/>
          <p:cNvSpPr txBox="1"/>
          <p:nvPr>
            <p:ph type="title"/>
          </p:nvPr>
        </p:nvSpPr>
        <p:spPr>
          <a:xfrm>
            <a:off x="504000" y="301320"/>
            <a:ext cx="9071640" cy="126216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41" name="Google Shape;41;p11"/>
          <p:cNvSpPr txBox="1"/>
          <p:nvPr>
            <p:ph idx="1" type="body"/>
          </p:nvPr>
        </p:nvSpPr>
        <p:spPr>
          <a:xfrm>
            <a:off x="504000" y="1769040"/>
            <a:ext cx="442692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42" name="Google Shape;42;p11"/>
          <p:cNvSpPr txBox="1"/>
          <p:nvPr>
            <p:ph idx="2" type="body"/>
          </p:nvPr>
        </p:nvSpPr>
        <p:spPr>
          <a:xfrm>
            <a:off x="5152680" y="1769040"/>
            <a:ext cx="442692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43" name="Google Shape;43;p11"/>
          <p:cNvSpPr txBox="1"/>
          <p:nvPr>
            <p:ph idx="3" type="body"/>
          </p:nvPr>
        </p:nvSpPr>
        <p:spPr>
          <a:xfrm>
            <a:off x="504000" y="4059360"/>
            <a:ext cx="907164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44" name="Shape 44"/>
        <p:cNvGrpSpPr/>
        <p:nvPr/>
      </p:nvGrpSpPr>
      <p:grpSpPr>
        <a:xfrm>
          <a:off x="0" y="0"/>
          <a:ext cx="0" cy="0"/>
          <a:chOff x="0" y="0"/>
          <a:chExt cx="0" cy="0"/>
        </a:xfrm>
      </p:grpSpPr>
      <p:sp>
        <p:nvSpPr>
          <p:cNvPr id="45" name="Google Shape;45;p12"/>
          <p:cNvSpPr txBox="1"/>
          <p:nvPr>
            <p:ph type="title"/>
          </p:nvPr>
        </p:nvSpPr>
        <p:spPr>
          <a:xfrm>
            <a:off x="504000" y="301320"/>
            <a:ext cx="9071640" cy="126216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46" name="Google Shape;46;p12"/>
          <p:cNvSpPr txBox="1"/>
          <p:nvPr>
            <p:ph idx="1" type="body"/>
          </p:nvPr>
        </p:nvSpPr>
        <p:spPr>
          <a:xfrm>
            <a:off x="504000" y="1769040"/>
            <a:ext cx="907164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47" name="Google Shape;47;p12"/>
          <p:cNvSpPr txBox="1"/>
          <p:nvPr>
            <p:ph idx="2" type="body"/>
          </p:nvPr>
        </p:nvSpPr>
        <p:spPr>
          <a:xfrm>
            <a:off x="504000" y="4059360"/>
            <a:ext cx="907164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48" name="Shape 48"/>
        <p:cNvGrpSpPr/>
        <p:nvPr/>
      </p:nvGrpSpPr>
      <p:grpSpPr>
        <a:xfrm>
          <a:off x="0" y="0"/>
          <a:ext cx="0" cy="0"/>
          <a:chOff x="0" y="0"/>
          <a:chExt cx="0" cy="0"/>
        </a:xfrm>
      </p:grpSpPr>
      <p:sp>
        <p:nvSpPr>
          <p:cNvPr id="49" name="Google Shape;49;p13"/>
          <p:cNvSpPr txBox="1"/>
          <p:nvPr>
            <p:ph type="title"/>
          </p:nvPr>
        </p:nvSpPr>
        <p:spPr>
          <a:xfrm>
            <a:off x="504000" y="301320"/>
            <a:ext cx="9071640" cy="126216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50" name="Google Shape;50;p13"/>
          <p:cNvSpPr txBox="1"/>
          <p:nvPr>
            <p:ph idx="1" type="body"/>
          </p:nvPr>
        </p:nvSpPr>
        <p:spPr>
          <a:xfrm>
            <a:off x="504000" y="1769040"/>
            <a:ext cx="442692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1" name="Google Shape;51;p13"/>
          <p:cNvSpPr txBox="1"/>
          <p:nvPr>
            <p:ph idx="2" type="body"/>
          </p:nvPr>
        </p:nvSpPr>
        <p:spPr>
          <a:xfrm>
            <a:off x="5152680" y="1769040"/>
            <a:ext cx="442692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2" name="Google Shape;52;p13"/>
          <p:cNvSpPr txBox="1"/>
          <p:nvPr>
            <p:ph idx="3" type="body"/>
          </p:nvPr>
        </p:nvSpPr>
        <p:spPr>
          <a:xfrm>
            <a:off x="5152680" y="4059360"/>
            <a:ext cx="442692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3" name="Google Shape;53;p13"/>
          <p:cNvSpPr txBox="1"/>
          <p:nvPr>
            <p:ph idx="4" type="body"/>
          </p:nvPr>
        </p:nvSpPr>
        <p:spPr>
          <a:xfrm>
            <a:off x="504000" y="4059360"/>
            <a:ext cx="442692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54" name="Shape 54"/>
        <p:cNvGrpSpPr/>
        <p:nvPr/>
      </p:nvGrpSpPr>
      <p:grpSpPr>
        <a:xfrm>
          <a:off x="0" y="0"/>
          <a:ext cx="0" cy="0"/>
          <a:chOff x="0" y="0"/>
          <a:chExt cx="0" cy="0"/>
        </a:xfrm>
      </p:grpSpPr>
      <p:sp>
        <p:nvSpPr>
          <p:cNvPr id="55" name="Google Shape;55;p14"/>
          <p:cNvSpPr txBox="1"/>
          <p:nvPr>
            <p:ph type="title"/>
          </p:nvPr>
        </p:nvSpPr>
        <p:spPr>
          <a:xfrm>
            <a:off x="504000" y="301320"/>
            <a:ext cx="9071640" cy="126216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56" name="Google Shape;56;p14"/>
          <p:cNvSpPr txBox="1"/>
          <p:nvPr>
            <p:ph idx="1" type="body"/>
          </p:nvPr>
        </p:nvSpPr>
        <p:spPr>
          <a:xfrm>
            <a:off x="504000" y="1769040"/>
            <a:ext cx="9071640" cy="438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7" name="Google Shape;57;p14"/>
          <p:cNvSpPr txBox="1"/>
          <p:nvPr>
            <p:ph idx="2" type="body"/>
          </p:nvPr>
        </p:nvSpPr>
        <p:spPr>
          <a:xfrm>
            <a:off x="504000" y="1769040"/>
            <a:ext cx="9071640" cy="438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8" name="Google Shape;58;p14"/>
          <p:cNvSpPr/>
          <p:nvPr/>
        </p:nvSpPr>
        <p:spPr>
          <a:xfrm>
            <a:off x="504000" y="1769040"/>
            <a:ext cx="9071640" cy="4384800"/>
          </a:xfrm>
          <a:prstGeom prst="rect">
            <a:avLst/>
          </a:prstGeom>
          <a:noFill/>
          <a:ln>
            <a:noFill/>
          </a:ln>
        </p:spPr>
      </p:sp>
      <p:sp>
        <p:nvSpPr>
          <p:cNvPr id="59" name="Google Shape;59;p14"/>
          <p:cNvSpPr/>
          <p:nvPr/>
        </p:nvSpPr>
        <p:spPr>
          <a:xfrm>
            <a:off x="504000" y="1769040"/>
            <a:ext cx="9071640" cy="43848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se en page personnalisée 1">
  <p:cSld name="CUSTOM">
    <p:spTree>
      <p:nvGrpSpPr>
        <p:cNvPr id="15" name="Shape 15"/>
        <p:cNvGrpSpPr/>
        <p:nvPr/>
      </p:nvGrpSpPr>
      <p:grpSpPr>
        <a:xfrm>
          <a:off x="0" y="0"/>
          <a:ext cx="0" cy="0"/>
          <a:chOff x="0" y="0"/>
          <a:chExt cx="0" cy="0"/>
        </a:xfrm>
      </p:grpSpPr>
      <p:sp>
        <p:nvSpPr>
          <p:cNvPr id="16" name="Google Shape;16;p3"/>
          <p:cNvSpPr txBox="1"/>
          <p:nvPr>
            <p:ph type="title"/>
          </p:nvPr>
        </p:nvSpPr>
        <p:spPr>
          <a:xfrm>
            <a:off x="504000" y="301320"/>
            <a:ext cx="9071700" cy="1262100"/>
          </a:xfrm>
          <a:prstGeom prst="rect">
            <a:avLst/>
          </a:prstGeom>
        </p:spPr>
        <p:txBody>
          <a:bodyPr anchorCtr="0" anchor="t" bIns="91425" lIns="91425" spcFirstLastPara="1" rIns="91425" wrap="square" tIns="91425"/>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17"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18" name="Shape 18"/>
        <p:cNvGrpSpPr/>
        <p:nvPr/>
      </p:nvGrpSpPr>
      <p:grpSpPr>
        <a:xfrm>
          <a:off x="0" y="0"/>
          <a:ext cx="0" cy="0"/>
          <a:chOff x="0" y="0"/>
          <a:chExt cx="0" cy="0"/>
        </a:xfrm>
      </p:grpSpPr>
      <p:sp>
        <p:nvSpPr>
          <p:cNvPr id="19" name="Google Shape;19;p5"/>
          <p:cNvSpPr txBox="1"/>
          <p:nvPr>
            <p:ph type="title"/>
          </p:nvPr>
        </p:nvSpPr>
        <p:spPr>
          <a:xfrm>
            <a:off x="504000" y="301320"/>
            <a:ext cx="9071640" cy="126216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0" name="Google Shape;20;p5"/>
          <p:cNvSpPr txBox="1"/>
          <p:nvPr>
            <p:ph idx="1" type="body"/>
          </p:nvPr>
        </p:nvSpPr>
        <p:spPr>
          <a:xfrm>
            <a:off x="504000" y="1769040"/>
            <a:ext cx="9071640" cy="438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21" name="Shape 21"/>
        <p:cNvGrpSpPr/>
        <p:nvPr/>
      </p:nvGrpSpPr>
      <p:grpSpPr>
        <a:xfrm>
          <a:off x="0" y="0"/>
          <a:ext cx="0" cy="0"/>
          <a:chOff x="0" y="0"/>
          <a:chExt cx="0" cy="0"/>
        </a:xfrm>
      </p:grpSpPr>
      <p:sp>
        <p:nvSpPr>
          <p:cNvPr id="22" name="Google Shape;22;p6"/>
          <p:cNvSpPr txBox="1"/>
          <p:nvPr>
            <p:ph type="title"/>
          </p:nvPr>
        </p:nvSpPr>
        <p:spPr>
          <a:xfrm>
            <a:off x="504000" y="301320"/>
            <a:ext cx="9071640" cy="126216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3" name="Google Shape;23;p6"/>
          <p:cNvSpPr txBox="1"/>
          <p:nvPr>
            <p:ph idx="1" type="body"/>
          </p:nvPr>
        </p:nvSpPr>
        <p:spPr>
          <a:xfrm>
            <a:off x="504000" y="1769040"/>
            <a:ext cx="4426920" cy="438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4" name="Google Shape;24;p6"/>
          <p:cNvSpPr txBox="1"/>
          <p:nvPr>
            <p:ph idx="2" type="body"/>
          </p:nvPr>
        </p:nvSpPr>
        <p:spPr>
          <a:xfrm>
            <a:off x="5152680" y="1769040"/>
            <a:ext cx="4426920" cy="438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7"/>
          <p:cNvSpPr txBox="1"/>
          <p:nvPr>
            <p:ph type="title"/>
          </p:nvPr>
        </p:nvSpPr>
        <p:spPr>
          <a:xfrm>
            <a:off x="504000" y="301320"/>
            <a:ext cx="9071640" cy="126216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27" name="Shape 27"/>
        <p:cNvGrpSpPr/>
        <p:nvPr/>
      </p:nvGrpSpPr>
      <p:grpSpPr>
        <a:xfrm>
          <a:off x="0" y="0"/>
          <a:ext cx="0" cy="0"/>
          <a:chOff x="0" y="0"/>
          <a:chExt cx="0" cy="0"/>
        </a:xfrm>
      </p:grpSpPr>
      <p:sp>
        <p:nvSpPr>
          <p:cNvPr id="28" name="Google Shape;28;p8"/>
          <p:cNvSpPr txBox="1"/>
          <p:nvPr>
            <p:ph idx="1" type="subTitle"/>
          </p:nvPr>
        </p:nvSpPr>
        <p:spPr>
          <a:xfrm>
            <a:off x="504000" y="301320"/>
            <a:ext cx="9071640" cy="58518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29" name="Shape 29"/>
        <p:cNvGrpSpPr/>
        <p:nvPr/>
      </p:nvGrpSpPr>
      <p:grpSpPr>
        <a:xfrm>
          <a:off x="0" y="0"/>
          <a:ext cx="0" cy="0"/>
          <a:chOff x="0" y="0"/>
          <a:chExt cx="0" cy="0"/>
        </a:xfrm>
      </p:grpSpPr>
      <p:sp>
        <p:nvSpPr>
          <p:cNvPr id="30" name="Google Shape;30;p9"/>
          <p:cNvSpPr txBox="1"/>
          <p:nvPr>
            <p:ph type="title"/>
          </p:nvPr>
        </p:nvSpPr>
        <p:spPr>
          <a:xfrm>
            <a:off x="504000" y="301320"/>
            <a:ext cx="9071640" cy="126216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31" name="Google Shape;31;p9"/>
          <p:cNvSpPr txBox="1"/>
          <p:nvPr>
            <p:ph idx="1" type="body"/>
          </p:nvPr>
        </p:nvSpPr>
        <p:spPr>
          <a:xfrm>
            <a:off x="504000" y="1769040"/>
            <a:ext cx="442692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2" name="Google Shape;32;p9"/>
          <p:cNvSpPr txBox="1"/>
          <p:nvPr>
            <p:ph idx="2" type="body"/>
          </p:nvPr>
        </p:nvSpPr>
        <p:spPr>
          <a:xfrm>
            <a:off x="504000" y="4059360"/>
            <a:ext cx="442692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3" name="Google Shape;33;p9"/>
          <p:cNvSpPr txBox="1"/>
          <p:nvPr>
            <p:ph idx="3" type="body"/>
          </p:nvPr>
        </p:nvSpPr>
        <p:spPr>
          <a:xfrm>
            <a:off x="5152680" y="1769040"/>
            <a:ext cx="4426920" cy="438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34" name="Shape 34"/>
        <p:cNvGrpSpPr/>
        <p:nvPr/>
      </p:nvGrpSpPr>
      <p:grpSpPr>
        <a:xfrm>
          <a:off x="0" y="0"/>
          <a:ext cx="0" cy="0"/>
          <a:chOff x="0" y="0"/>
          <a:chExt cx="0" cy="0"/>
        </a:xfrm>
      </p:grpSpPr>
      <p:sp>
        <p:nvSpPr>
          <p:cNvPr id="35" name="Google Shape;35;p10"/>
          <p:cNvSpPr txBox="1"/>
          <p:nvPr>
            <p:ph type="title"/>
          </p:nvPr>
        </p:nvSpPr>
        <p:spPr>
          <a:xfrm>
            <a:off x="504000" y="301320"/>
            <a:ext cx="9071640" cy="126216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36" name="Google Shape;36;p10"/>
          <p:cNvSpPr txBox="1"/>
          <p:nvPr>
            <p:ph idx="1" type="body"/>
          </p:nvPr>
        </p:nvSpPr>
        <p:spPr>
          <a:xfrm>
            <a:off x="504000" y="1769040"/>
            <a:ext cx="4426920" cy="438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7" name="Google Shape;37;p10"/>
          <p:cNvSpPr txBox="1"/>
          <p:nvPr>
            <p:ph idx="2" type="body"/>
          </p:nvPr>
        </p:nvSpPr>
        <p:spPr>
          <a:xfrm>
            <a:off x="5152680" y="1769040"/>
            <a:ext cx="442692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8" name="Google Shape;38;p10"/>
          <p:cNvSpPr txBox="1"/>
          <p:nvPr>
            <p:ph idx="3" type="body"/>
          </p:nvPr>
        </p:nvSpPr>
        <p:spPr>
          <a:xfrm>
            <a:off x="5152680" y="4059360"/>
            <a:ext cx="4426920" cy="209124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4.jpg"/><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5.jpg"/><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7" Type="http://schemas.openxmlformats.org/officeDocument/2006/relationships/slideLayout" Target="../slideLayouts/slideLayout13.xml"/><Relationship Id="rId16" Type="http://schemas.openxmlformats.org/officeDocument/2006/relationships/slideLayout" Target="../slideLayouts/slideLayout12.xml"/><Relationship Id="rId5" Type="http://schemas.openxmlformats.org/officeDocument/2006/relationships/slideLayout" Target="../slideLayouts/slideLayout1.xml"/><Relationship Id="rId6" Type="http://schemas.openxmlformats.org/officeDocument/2006/relationships/slideLayout" Target="../slideLayouts/slideLayout2.xml"/><Relationship Id="rId18" Type="http://schemas.openxmlformats.org/officeDocument/2006/relationships/theme" Target="../theme/theme1.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04000" y="301320"/>
            <a:ext cx="9071640" cy="126216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7" name="Google Shape;7;p1"/>
          <p:cNvSpPr txBox="1"/>
          <p:nvPr>
            <p:ph idx="1" type="body"/>
          </p:nvPr>
        </p:nvSpPr>
        <p:spPr>
          <a:xfrm>
            <a:off x="504000" y="1769040"/>
            <a:ext cx="9071640" cy="438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8" name="Google Shape;8;p1"/>
          <p:cNvSpPr txBox="1"/>
          <p:nvPr>
            <p:ph idx="10" type="dt"/>
          </p:nvPr>
        </p:nvSpPr>
        <p:spPr>
          <a:xfrm>
            <a:off x="504000" y="6887160"/>
            <a:ext cx="2348280" cy="52128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9" name="Google Shape;9;p1"/>
          <p:cNvSpPr txBox="1"/>
          <p:nvPr>
            <p:ph idx="11" type="ftr"/>
          </p:nvPr>
        </p:nvSpPr>
        <p:spPr>
          <a:xfrm>
            <a:off x="3447360" y="6887160"/>
            <a:ext cx="3195000" cy="52128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10" name="Google Shape;10;p1"/>
          <p:cNvSpPr txBox="1"/>
          <p:nvPr>
            <p:ph idx="12" type="sldNum"/>
          </p:nvPr>
        </p:nvSpPr>
        <p:spPr>
          <a:xfrm>
            <a:off x="7227360" y="6887160"/>
            <a:ext cx="2348280" cy="52128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b="0" i="0" sz="1400" u="none" cap="none" strike="noStrike">
                <a:solidFill>
                  <a:srgbClr val="000000"/>
                </a:solidFill>
                <a:latin typeface="Times New Roman"/>
                <a:ea typeface="Times New Roman"/>
                <a:cs typeface="Times New Roman"/>
                <a:sym typeface="Times New Roman"/>
              </a:defRPr>
            </a:lvl1pPr>
            <a:lvl2pPr indent="0" lvl="1" marL="0" marR="0" rtl="0" algn="r">
              <a:spcBef>
                <a:spcPts val="0"/>
              </a:spcBef>
              <a:buNone/>
              <a:defRPr b="0" i="0" sz="1400" u="none" cap="none" strike="noStrike">
                <a:solidFill>
                  <a:srgbClr val="000000"/>
                </a:solidFill>
                <a:latin typeface="Times New Roman"/>
                <a:ea typeface="Times New Roman"/>
                <a:cs typeface="Times New Roman"/>
                <a:sym typeface="Times New Roman"/>
              </a:defRPr>
            </a:lvl2pPr>
            <a:lvl3pPr indent="0" lvl="2" marL="0" marR="0" rtl="0" algn="r">
              <a:spcBef>
                <a:spcPts val="0"/>
              </a:spcBef>
              <a:buNone/>
              <a:defRPr b="0" i="0" sz="1400" u="none" cap="none" strike="noStrike">
                <a:solidFill>
                  <a:srgbClr val="000000"/>
                </a:solidFill>
                <a:latin typeface="Times New Roman"/>
                <a:ea typeface="Times New Roman"/>
                <a:cs typeface="Times New Roman"/>
                <a:sym typeface="Times New Roman"/>
              </a:defRPr>
            </a:lvl3pPr>
            <a:lvl4pPr indent="0" lvl="3" marL="0" marR="0" rtl="0" algn="r">
              <a:spcBef>
                <a:spcPts val="0"/>
              </a:spcBef>
              <a:buNone/>
              <a:defRPr b="0" i="0" sz="1400" u="none" cap="none" strike="noStrike">
                <a:solidFill>
                  <a:srgbClr val="000000"/>
                </a:solidFill>
                <a:latin typeface="Times New Roman"/>
                <a:ea typeface="Times New Roman"/>
                <a:cs typeface="Times New Roman"/>
                <a:sym typeface="Times New Roman"/>
              </a:defRPr>
            </a:lvl4pPr>
            <a:lvl5pPr indent="0" lvl="4" marL="0" marR="0" rtl="0" algn="r">
              <a:spcBef>
                <a:spcPts val="0"/>
              </a:spcBef>
              <a:buNone/>
              <a:defRPr b="0" i="0" sz="1400" u="none" cap="none" strike="noStrike">
                <a:solidFill>
                  <a:srgbClr val="000000"/>
                </a:solidFill>
                <a:latin typeface="Times New Roman"/>
                <a:ea typeface="Times New Roman"/>
                <a:cs typeface="Times New Roman"/>
                <a:sym typeface="Times New Roman"/>
              </a:defRPr>
            </a:lvl5pPr>
            <a:lvl6pPr indent="0" lvl="5" marL="0" marR="0" rtl="0" algn="r">
              <a:spcBef>
                <a:spcPts val="0"/>
              </a:spcBef>
              <a:buNone/>
              <a:defRPr b="0" i="0" sz="1400" u="none" cap="none" strike="noStrike">
                <a:solidFill>
                  <a:srgbClr val="000000"/>
                </a:solidFill>
                <a:latin typeface="Times New Roman"/>
                <a:ea typeface="Times New Roman"/>
                <a:cs typeface="Times New Roman"/>
                <a:sym typeface="Times New Roman"/>
              </a:defRPr>
            </a:lvl6pPr>
            <a:lvl7pPr indent="0" lvl="6" marL="0" marR="0" rtl="0" algn="r">
              <a:spcBef>
                <a:spcPts val="0"/>
              </a:spcBef>
              <a:buNone/>
              <a:defRPr b="0" i="0" sz="1400" u="none" cap="none" strike="noStrike">
                <a:solidFill>
                  <a:srgbClr val="000000"/>
                </a:solidFill>
                <a:latin typeface="Times New Roman"/>
                <a:ea typeface="Times New Roman"/>
                <a:cs typeface="Times New Roman"/>
                <a:sym typeface="Times New Roman"/>
              </a:defRPr>
            </a:lvl7pPr>
            <a:lvl8pPr indent="0" lvl="7" marL="0" marR="0" rtl="0" algn="r">
              <a:spcBef>
                <a:spcPts val="0"/>
              </a:spcBef>
              <a:buNone/>
              <a:defRPr b="0" i="0" sz="1400" u="none" cap="none" strike="noStrike">
                <a:solidFill>
                  <a:srgbClr val="000000"/>
                </a:solidFill>
                <a:latin typeface="Times New Roman"/>
                <a:ea typeface="Times New Roman"/>
                <a:cs typeface="Times New Roman"/>
                <a:sym typeface="Times New Roman"/>
              </a:defRPr>
            </a:lvl8pPr>
            <a:lvl9pPr indent="0" lvl="8" marL="0" marR="0" rtl="0" algn="r">
              <a:spcBef>
                <a:spcPts val="0"/>
              </a:spcBef>
              <a:buNone/>
              <a:defRPr b="0" i="0" sz="14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1"/>
          <p:cNvPicPr preferRelativeResize="0"/>
          <p:nvPr/>
        </p:nvPicPr>
        <p:blipFill rotWithShape="1">
          <a:blip r:embed="rId2">
            <a:alphaModFix/>
          </a:blip>
          <a:srcRect b="0" l="0" r="0" t="0"/>
          <a:stretch/>
        </p:blipFill>
        <p:spPr>
          <a:xfrm>
            <a:off x="-5" y="81360"/>
            <a:ext cx="6078485" cy="1076349"/>
          </a:xfrm>
          <a:prstGeom prst="rect">
            <a:avLst/>
          </a:prstGeom>
          <a:noFill/>
          <a:ln>
            <a:noFill/>
          </a:ln>
        </p:spPr>
      </p:pic>
      <p:pic>
        <p:nvPicPr>
          <p:cNvPr id="12" name="Google Shape;12;p1"/>
          <p:cNvPicPr preferRelativeResize="0"/>
          <p:nvPr/>
        </p:nvPicPr>
        <p:blipFill rotWithShape="1">
          <a:blip r:embed="rId3">
            <a:alphaModFix/>
          </a:blip>
          <a:srcRect b="0" l="0" r="0" t="0"/>
          <a:stretch/>
        </p:blipFill>
        <p:spPr>
          <a:xfrm>
            <a:off x="9180000" y="81360"/>
            <a:ext cx="780619" cy="818435"/>
          </a:xfrm>
          <a:prstGeom prst="rect">
            <a:avLst/>
          </a:prstGeom>
          <a:noFill/>
          <a:ln>
            <a:noFill/>
          </a:ln>
        </p:spPr>
      </p:pic>
      <p:pic>
        <p:nvPicPr>
          <p:cNvPr id="13" name="Google Shape;13;p1"/>
          <p:cNvPicPr preferRelativeResize="0"/>
          <p:nvPr/>
        </p:nvPicPr>
        <p:blipFill rotWithShape="1">
          <a:blip r:embed="rId4">
            <a:alphaModFix/>
          </a:blip>
          <a:srcRect b="0" l="0" r="0" t="0"/>
          <a:stretch/>
        </p:blipFill>
        <p:spPr>
          <a:xfrm>
            <a:off x="7740000" y="138960"/>
            <a:ext cx="1434336" cy="79685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mc:AlternateContent>
    <mc:Choice Requires="p14">
      <p:transition spd="slow" p14:dur="5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9.png"/><Relationship Id="rId13" Type="http://schemas.openxmlformats.org/officeDocument/2006/relationships/image" Target="../media/image13.png"/><Relationship Id="rId12"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20.png"/><Relationship Id="rId1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11.png"/><Relationship Id="rId8"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28.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5"/>
          <p:cNvSpPr txBox="1"/>
          <p:nvPr/>
        </p:nvSpPr>
        <p:spPr>
          <a:xfrm>
            <a:off x="1192861" y="2222546"/>
            <a:ext cx="6120000" cy="31146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i="1" lang="fr" sz="8000">
                <a:latin typeface="Allura"/>
                <a:ea typeface="Allura"/>
                <a:cs typeface="Allura"/>
                <a:sym typeface="Allura"/>
              </a:rPr>
              <a:t>     </a:t>
            </a:r>
            <a:r>
              <a:rPr b="1" i="1" lang="fr" sz="10200">
                <a:solidFill>
                  <a:srgbClr val="A61C00"/>
                </a:solidFill>
                <a:latin typeface="Allura"/>
                <a:ea typeface="Allura"/>
                <a:cs typeface="Allura"/>
                <a:sym typeface="Allura"/>
              </a:rPr>
              <a:t>Stendhal</a:t>
            </a:r>
            <a:endParaRPr b="1" i="1" sz="10200">
              <a:solidFill>
                <a:srgbClr val="A61C00"/>
              </a:solidFill>
              <a:latin typeface="Allura"/>
              <a:ea typeface="Allura"/>
              <a:cs typeface="Allura"/>
              <a:sym typeface="Allura"/>
            </a:endParaRPr>
          </a:p>
          <a:p>
            <a:pPr indent="0" lvl="0" marL="0" marR="0" rtl="0" algn="l">
              <a:spcBef>
                <a:spcPts val="0"/>
              </a:spcBef>
              <a:spcAft>
                <a:spcPts val="0"/>
              </a:spcAft>
              <a:buNone/>
            </a:pPr>
            <a:r>
              <a:rPr b="1" lang="fr" sz="10200">
                <a:solidFill>
                  <a:srgbClr val="A61C00"/>
                </a:solidFill>
                <a:latin typeface="Allura"/>
                <a:ea typeface="Allura"/>
                <a:cs typeface="Allura"/>
                <a:sym typeface="Allura"/>
              </a:rPr>
              <a:t>Hebdo</a:t>
            </a:r>
            <a:r>
              <a:rPr b="1" i="0" lang="fr" sz="10200" u="none" cap="none" strike="noStrike">
                <a:solidFill>
                  <a:srgbClr val="A61C00"/>
                </a:solidFill>
                <a:latin typeface="Allura"/>
                <a:ea typeface="Allura"/>
                <a:cs typeface="Allura"/>
                <a:sym typeface="Allura"/>
              </a:rPr>
              <a:t> </a:t>
            </a:r>
            <a:r>
              <a:rPr i="0" lang="fr" sz="10000" u="none" cap="none" strike="noStrike">
                <a:solidFill>
                  <a:srgbClr val="000000"/>
                </a:solidFill>
                <a:latin typeface="Allura"/>
                <a:ea typeface="Allura"/>
                <a:cs typeface="Allura"/>
                <a:sym typeface="Allura"/>
              </a:rPr>
              <a:t> </a:t>
            </a:r>
            <a:r>
              <a:rPr i="0" lang="fr" sz="8000" u="none" cap="none" strike="noStrike">
                <a:solidFill>
                  <a:srgbClr val="000000"/>
                </a:solidFill>
                <a:latin typeface="Allura"/>
                <a:ea typeface="Allura"/>
                <a:cs typeface="Allura"/>
                <a:sym typeface="Allura"/>
              </a:rPr>
              <a:t>  </a:t>
            </a:r>
            <a:endParaRPr sz="1800" strike="noStrike">
              <a:solidFill>
                <a:srgbClr val="000000"/>
              </a:solidFill>
              <a:latin typeface="Allura"/>
              <a:ea typeface="Allura"/>
              <a:cs typeface="Allura"/>
              <a:sym typeface="Allura"/>
            </a:endParaRPr>
          </a:p>
          <a:p>
            <a:pPr indent="0" lvl="0" marL="0" marR="0" rtl="0" algn="l">
              <a:spcBef>
                <a:spcPts val="0"/>
              </a:spcBef>
              <a:spcAft>
                <a:spcPts val="0"/>
              </a:spcAft>
              <a:buNone/>
            </a:pPr>
            <a:r>
              <a:t/>
            </a:r>
            <a:endParaRPr sz="1800" strike="noStrike">
              <a:solidFill>
                <a:srgbClr val="000000"/>
              </a:solidFill>
              <a:latin typeface="Allura"/>
              <a:ea typeface="Allura"/>
              <a:cs typeface="Allura"/>
              <a:sym typeface="Allura"/>
            </a:endParaRPr>
          </a:p>
          <a:p>
            <a:pPr indent="0" lvl="0" marL="0" marR="0" rtl="0" algn="l">
              <a:spcBef>
                <a:spcPts val="0"/>
              </a:spcBef>
              <a:spcAft>
                <a:spcPts val="0"/>
              </a:spcAft>
              <a:buNone/>
            </a:pPr>
            <a:r>
              <a:t/>
            </a:r>
            <a:endParaRPr sz="1800" strike="noStrike">
              <a:solidFill>
                <a:srgbClr val="000000"/>
              </a:solidFill>
              <a:latin typeface="Allura"/>
              <a:ea typeface="Allura"/>
              <a:cs typeface="Allura"/>
              <a:sym typeface="Allura"/>
            </a:endParaRPr>
          </a:p>
          <a:p>
            <a:pPr indent="0" lvl="0" marL="0" marR="0" rtl="0" algn="l">
              <a:spcBef>
                <a:spcPts val="0"/>
              </a:spcBef>
              <a:spcAft>
                <a:spcPts val="0"/>
              </a:spcAft>
              <a:buNone/>
            </a:pPr>
            <a:r>
              <a:t/>
            </a:r>
            <a:endParaRPr sz="1800" strike="noStrike">
              <a:solidFill>
                <a:srgbClr val="000000"/>
              </a:solidFill>
              <a:latin typeface="Allura"/>
              <a:ea typeface="Allura"/>
              <a:cs typeface="Allura"/>
              <a:sym typeface="Allura"/>
            </a:endParaRPr>
          </a:p>
          <a:p>
            <a:pPr indent="0" lvl="0" marL="0" marR="0" rtl="0" algn="l">
              <a:spcBef>
                <a:spcPts val="0"/>
              </a:spcBef>
              <a:spcAft>
                <a:spcPts val="0"/>
              </a:spcAft>
              <a:buNone/>
            </a:pPr>
            <a:r>
              <a:t/>
            </a:r>
            <a:endParaRPr sz="1800" strike="noStrike">
              <a:solidFill>
                <a:srgbClr val="000000"/>
              </a:solidFill>
              <a:latin typeface="Allura"/>
              <a:ea typeface="Allura"/>
              <a:cs typeface="Allura"/>
              <a:sym typeface="Allura"/>
            </a:endParaRPr>
          </a:p>
          <a:p>
            <a:pPr indent="0" lvl="0" marL="0" marR="0" rtl="0" algn="l">
              <a:spcBef>
                <a:spcPts val="0"/>
              </a:spcBef>
              <a:spcAft>
                <a:spcPts val="0"/>
              </a:spcAft>
              <a:buNone/>
            </a:pPr>
            <a:r>
              <a:t/>
            </a:r>
            <a:endParaRPr sz="1800" strike="noStrike">
              <a:solidFill>
                <a:srgbClr val="000000"/>
              </a:solidFill>
              <a:latin typeface="Allura"/>
              <a:ea typeface="Allura"/>
              <a:cs typeface="Allura"/>
              <a:sym typeface="Allura"/>
            </a:endParaRPr>
          </a:p>
          <a:p>
            <a:pPr indent="0" lvl="0" marL="0" marR="0" rtl="0" algn="l">
              <a:spcBef>
                <a:spcPts val="0"/>
              </a:spcBef>
              <a:spcAft>
                <a:spcPts val="0"/>
              </a:spcAft>
              <a:buNone/>
            </a:pPr>
            <a:r>
              <a:t/>
            </a:r>
            <a:endParaRPr sz="1800" strike="noStrike">
              <a:solidFill>
                <a:srgbClr val="000000"/>
              </a:solidFill>
              <a:latin typeface="Allura"/>
              <a:ea typeface="Allura"/>
              <a:cs typeface="Allura"/>
              <a:sym typeface="Allura"/>
            </a:endParaRPr>
          </a:p>
          <a:p>
            <a:pPr indent="0" lvl="0" marL="0" marR="0" rtl="0" algn="l">
              <a:spcBef>
                <a:spcPts val="0"/>
              </a:spcBef>
              <a:spcAft>
                <a:spcPts val="0"/>
              </a:spcAft>
              <a:buNone/>
            </a:pPr>
            <a:r>
              <a:t/>
            </a:r>
            <a:endParaRPr sz="1800" strike="noStrike">
              <a:solidFill>
                <a:srgbClr val="000000"/>
              </a:solidFill>
              <a:latin typeface="Allura"/>
              <a:ea typeface="Allura"/>
              <a:cs typeface="Allura"/>
              <a:sym typeface="Allura"/>
            </a:endParaRPr>
          </a:p>
          <a:p>
            <a:pPr indent="0" lvl="0" marL="0" marR="0" rtl="0" algn="l">
              <a:spcBef>
                <a:spcPts val="0"/>
              </a:spcBef>
              <a:spcAft>
                <a:spcPts val="0"/>
              </a:spcAft>
              <a:buNone/>
            </a:pPr>
            <a:r>
              <a:t/>
            </a:r>
            <a:endParaRPr sz="1800" strike="noStrike">
              <a:solidFill>
                <a:srgbClr val="000000"/>
              </a:solidFill>
              <a:latin typeface="Allura"/>
              <a:ea typeface="Allura"/>
              <a:cs typeface="Allura"/>
              <a:sym typeface="Allura"/>
            </a:endParaRPr>
          </a:p>
          <a:p>
            <a:pPr indent="0" lvl="0" marL="0" marR="0" rtl="0" algn="l">
              <a:spcBef>
                <a:spcPts val="0"/>
              </a:spcBef>
              <a:spcAft>
                <a:spcPts val="0"/>
              </a:spcAft>
              <a:buNone/>
            </a:pPr>
            <a:r>
              <a:t/>
            </a:r>
            <a:endParaRPr sz="1800" strike="noStrike">
              <a:solidFill>
                <a:srgbClr val="000000"/>
              </a:solidFill>
              <a:latin typeface="Allura"/>
              <a:ea typeface="Allura"/>
              <a:cs typeface="Allura"/>
              <a:sym typeface="Allu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6"/>
          <p:cNvSpPr txBox="1"/>
          <p:nvPr/>
        </p:nvSpPr>
        <p:spPr>
          <a:xfrm>
            <a:off x="1135825" y="893750"/>
            <a:ext cx="8088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6"/>
          <p:cNvSpPr txBox="1"/>
          <p:nvPr/>
        </p:nvSpPr>
        <p:spPr>
          <a:xfrm>
            <a:off x="941025" y="1057350"/>
            <a:ext cx="8088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6"/>
          <p:cNvSpPr txBox="1"/>
          <p:nvPr/>
        </p:nvSpPr>
        <p:spPr>
          <a:xfrm>
            <a:off x="829475" y="893750"/>
            <a:ext cx="7796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 sz="5600">
                <a:solidFill>
                  <a:srgbClr val="94006B"/>
                </a:solidFill>
                <a:latin typeface="Amatic SC"/>
                <a:ea typeface="Amatic SC"/>
                <a:cs typeface="Amatic SC"/>
                <a:sym typeface="Amatic SC"/>
              </a:rPr>
              <a:t> </a:t>
            </a:r>
            <a:r>
              <a:rPr b="1" lang="fr" sz="5600">
                <a:solidFill>
                  <a:srgbClr val="94006B"/>
                </a:solidFill>
                <a:latin typeface="Amatic SC"/>
                <a:ea typeface="Amatic SC"/>
                <a:cs typeface="Amatic SC"/>
                <a:sym typeface="Amatic SC"/>
              </a:rPr>
              <a:t>semaine du 19 au 23 novembre 2018 </a:t>
            </a:r>
            <a:endParaRPr/>
          </a:p>
        </p:txBody>
      </p:sp>
      <p:sp>
        <p:nvSpPr>
          <p:cNvPr id="72" name="Google Shape;72;p16"/>
          <p:cNvSpPr txBox="1"/>
          <p:nvPr/>
        </p:nvSpPr>
        <p:spPr>
          <a:xfrm>
            <a:off x="-31600" y="2001150"/>
            <a:ext cx="10080600" cy="55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sz="3800" u="sng">
                <a:solidFill>
                  <a:srgbClr val="94006B"/>
                </a:solidFill>
                <a:latin typeface="Amatic SC"/>
                <a:ea typeface="Amatic SC"/>
                <a:cs typeface="Amatic SC"/>
                <a:sym typeface="Amatic SC"/>
              </a:rPr>
              <a:t>lundi</a:t>
            </a:r>
            <a:r>
              <a:rPr b="1" lang="fr" sz="3800" u="sng">
                <a:solidFill>
                  <a:srgbClr val="94006B"/>
                </a:solidFill>
                <a:latin typeface="Amatic SC"/>
                <a:ea typeface="Amatic SC"/>
                <a:cs typeface="Amatic SC"/>
                <a:sym typeface="Amatic SC"/>
              </a:rPr>
              <a:t> 19 novembre</a:t>
            </a:r>
            <a:r>
              <a:rPr b="1" lang="fr" sz="3800">
                <a:solidFill>
                  <a:srgbClr val="94006B"/>
                </a:solidFill>
                <a:latin typeface="Amatic SC"/>
                <a:ea typeface="Amatic SC"/>
                <a:cs typeface="Amatic SC"/>
                <a:sym typeface="Amatic SC"/>
              </a:rPr>
              <a:t>:</a:t>
            </a:r>
            <a:r>
              <a:rPr lang="fr" sz="1800">
                <a:solidFill>
                  <a:srgbClr val="FF0000"/>
                </a:solidFill>
              </a:rPr>
              <a:t> </a:t>
            </a:r>
            <a:endParaRPr sz="1800">
              <a:solidFill>
                <a:srgbClr val="FF0000"/>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b="1" lang="fr" sz="3600">
                <a:solidFill>
                  <a:srgbClr val="00FF00"/>
                </a:solidFill>
                <a:latin typeface="Amatic SC"/>
                <a:ea typeface="Amatic SC"/>
                <a:cs typeface="Amatic SC"/>
                <a:sym typeface="Amatic SC"/>
              </a:rPr>
              <a:t>Sortie: </a:t>
            </a:r>
            <a:r>
              <a:rPr b="1" lang="fr" sz="1800">
                <a:solidFill>
                  <a:schemeClr val="dk1"/>
                </a:solidFill>
              </a:rPr>
              <a:t>1ères </a:t>
            </a:r>
            <a:r>
              <a:rPr lang="fr" sz="1800">
                <a:solidFill>
                  <a:schemeClr val="dk1"/>
                </a:solidFill>
              </a:rPr>
              <a:t>option arts plastiques, voyage à Stockholm du 19 au 22 novembre.</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Professeurs Responsables et accompagnateur : Mme Riqueur, M.Agliata.</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lang="fr" sz="2400">
                <a:solidFill>
                  <a:srgbClr val="980000"/>
                </a:solidFill>
                <a:latin typeface="Lobster"/>
                <a:ea typeface="Lobster"/>
                <a:cs typeface="Lobster"/>
                <a:sym typeface="Lobster"/>
              </a:rPr>
              <a:t>Le mé</a:t>
            </a:r>
            <a:r>
              <a:rPr lang="fr" sz="2400">
                <a:solidFill>
                  <a:srgbClr val="FF9900"/>
                </a:solidFill>
                <a:latin typeface="Lobster"/>
                <a:ea typeface="Lobster"/>
                <a:cs typeface="Lobster"/>
                <a:sym typeface="Lobster"/>
              </a:rPr>
              <a:t>tro de Sto</a:t>
            </a:r>
            <a:r>
              <a:rPr lang="fr" sz="2400">
                <a:solidFill>
                  <a:srgbClr val="0066CC"/>
                </a:solidFill>
                <a:latin typeface="Lobster"/>
                <a:ea typeface="Lobster"/>
                <a:cs typeface="Lobster"/>
                <a:sym typeface="Lobster"/>
              </a:rPr>
              <a:t>ckholm déco</a:t>
            </a:r>
            <a:r>
              <a:rPr lang="fr" sz="2400">
                <a:solidFill>
                  <a:srgbClr val="CC0000"/>
                </a:solidFill>
                <a:latin typeface="Lobster"/>
                <a:ea typeface="Lobster"/>
                <a:cs typeface="Lobster"/>
                <a:sym typeface="Lobster"/>
              </a:rPr>
              <a:t>ré par de gra</a:t>
            </a:r>
            <a:r>
              <a:rPr lang="fr" sz="2400">
                <a:solidFill>
                  <a:srgbClr val="FF9900"/>
                </a:solidFill>
                <a:latin typeface="Lobster"/>
                <a:ea typeface="Lobster"/>
                <a:cs typeface="Lobster"/>
                <a:sym typeface="Lobster"/>
              </a:rPr>
              <a:t>nds artist</a:t>
            </a:r>
            <a:r>
              <a:rPr lang="fr" sz="2400">
                <a:solidFill>
                  <a:srgbClr val="0066CC"/>
                </a:solidFill>
                <a:latin typeface="Lobster"/>
                <a:ea typeface="Lobster"/>
                <a:cs typeface="Lobster"/>
                <a:sym typeface="Lobster"/>
              </a:rPr>
              <a:t>es contemporains</a:t>
            </a: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2400">
              <a:solidFill>
                <a:srgbClr val="0066CC"/>
              </a:solidFill>
              <a:latin typeface="Lobster"/>
              <a:ea typeface="Lobster"/>
              <a:cs typeface="Lobster"/>
              <a:sym typeface="Lobster"/>
            </a:endParaRPr>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t/>
            </a:r>
            <a:endParaRPr b="1"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lang="fr" sz="2400">
                <a:solidFill>
                  <a:schemeClr val="dk1"/>
                </a:solidFill>
                <a:latin typeface="Georgia"/>
                <a:ea typeface="Georgia"/>
                <a:cs typeface="Georgia"/>
                <a:sym typeface="Georgia"/>
              </a:rPr>
              <a:t>  </a:t>
            </a:r>
            <a:endParaRPr b="1" sz="2400">
              <a:solidFill>
                <a:srgbClr val="00FF00"/>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b="1" lang="fr" sz="2400">
                <a:solidFill>
                  <a:srgbClr val="1C4587"/>
                </a:solidFill>
                <a:latin typeface="Lobster"/>
                <a:ea typeface="Lobster"/>
                <a:cs typeface="Lobster"/>
                <a:sym typeface="Lobster"/>
              </a:rPr>
              <a:t>               </a:t>
            </a: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2400">
                <a:solidFill>
                  <a:schemeClr val="hlink"/>
                </a:solidFill>
                <a:latin typeface="Lobster"/>
                <a:ea typeface="Lobster"/>
                <a:cs typeface="Lobster"/>
                <a:sym typeface="Lobster"/>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b="1" sz="1800">
              <a:solidFill>
                <a:srgbClr val="94006B"/>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lang="fr" sz="6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b="1" lang="fr" sz="1800">
                <a:solidFill>
                  <a:schemeClr val="dk1"/>
                </a:solidFill>
              </a:rPr>
              <a:t>           </a:t>
            </a:r>
            <a:endParaRPr b="1" sz="1800">
              <a:solidFill>
                <a:schemeClr val="dk1"/>
              </a:solidFill>
            </a:endParaRPr>
          </a:p>
          <a:p>
            <a:pPr indent="0" lvl="0" marL="0" rtl="0" algn="l">
              <a:spcBef>
                <a:spcPts val="0"/>
              </a:spcBef>
              <a:spcAft>
                <a:spcPts val="0"/>
              </a:spcAft>
              <a:buClr>
                <a:schemeClr val="dk1"/>
              </a:buClr>
              <a:buSzPts val="1100"/>
              <a:buFont typeface="Arial"/>
              <a:buNone/>
            </a:pPr>
            <a:r>
              <a:rPr b="1" lang="fr" sz="3600">
                <a:solidFill>
                  <a:srgbClr val="00FF00"/>
                </a:solidFill>
                <a:latin typeface="Amatic SC"/>
                <a:ea typeface="Amatic SC"/>
                <a:cs typeface="Amatic SC"/>
                <a:sym typeface="Amatic SC"/>
              </a:rPr>
              <a:t>          </a:t>
            </a:r>
            <a:r>
              <a:rPr lang="fr" sz="1800">
                <a:solidFill>
                  <a:schemeClr val="dk1"/>
                </a:solidFill>
              </a:rPr>
              <a:t>       </a:t>
            </a:r>
            <a:r>
              <a:rPr lang="fr" sz="2400">
                <a:solidFill>
                  <a:schemeClr val="dk1"/>
                </a:solidFill>
                <a:latin typeface="Georgia"/>
                <a:ea typeface="Georgia"/>
                <a:cs typeface="Georgia"/>
                <a:sym typeface="Georgia"/>
              </a:rPr>
              <a:t>  </a:t>
            </a:r>
            <a:endParaRPr b="1" sz="2400">
              <a:solidFill>
                <a:srgbClr val="00FF00"/>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b="1" lang="fr" sz="2400">
                <a:solidFill>
                  <a:srgbClr val="1C4587"/>
                </a:solidFill>
                <a:latin typeface="Lobster"/>
                <a:ea typeface="Lobster"/>
                <a:cs typeface="Lobster"/>
                <a:sym typeface="Lobster"/>
              </a:rPr>
              <a:t>               </a:t>
            </a: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2400">
                <a:solidFill>
                  <a:schemeClr val="hlink"/>
                </a:solidFill>
                <a:latin typeface="Lobster"/>
                <a:ea typeface="Lobster"/>
                <a:cs typeface="Lobster"/>
                <a:sym typeface="Lobster"/>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b="1" sz="1800">
              <a:solidFill>
                <a:srgbClr val="94006B"/>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lang="fr" sz="6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b="1" lang="fr" sz="1800">
                <a:solidFill>
                  <a:schemeClr val="dk1"/>
                </a:solidFill>
              </a:rPr>
              <a:t>    </a:t>
            </a:r>
            <a:r>
              <a:rPr lang="fr" sz="1800">
                <a:solidFill>
                  <a:schemeClr val="dk1"/>
                </a:solidFill>
              </a:rPr>
              <a:t>       </a:t>
            </a:r>
            <a:r>
              <a:rPr lang="fr" sz="2400">
                <a:solidFill>
                  <a:schemeClr val="dk1"/>
                </a:solidFill>
                <a:latin typeface="Georgia"/>
                <a:ea typeface="Georgia"/>
                <a:cs typeface="Georgia"/>
                <a:sym typeface="Georgia"/>
              </a:rPr>
              <a:t>  </a:t>
            </a:r>
            <a:endParaRPr b="1" sz="2400">
              <a:solidFill>
                <a:srgbClr val="00FF00"/>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b="1" lang="fr" sz="2400">
                <a:solidFill>
                  <a:srgbClr val="1C4587"/>
                </a:solidFill>
                <a:latin typeface="Lobster"/>
                <a:ea typeface="Lobster"/>
                <a:cs typeface="Lobster"/>
                <a:sym typeface="Lobster"/>
              </a:rPr>
              <a:t>               </a:t>
            </a: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2400">
                <a:solidFill>
                  <a:schemeClr val="hlink"/>
                </a:solidFill>
                <a:latin typeface="Lobster"/>
                <a:ea typeface="Lobster"/>
                <a:cs typeface="Lobster"/>
                <a:sym typeface="Lobster"/>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b="1" sz="1800">
              <a:solidFill>
                <a:srgbClr val="94006B"/>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lang="fr" sz="6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b="1" lang="fr" sz="1800">
                <a:solidFill>
                  <a:schemeClr val="dk1"/>
                </a:solidFill>
              </a:rPr>
              <a:t>           </a:t>
            </a:r>
            <a:endParaRPr b="1"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lang="fr" sz="2400">
                <a:solidFill>
                  <a:schemeClr val="hlink"/>
                </a:solidFill>
                <a:latin typeface="Lobster"/>
                <a:ea typeface="Lobster"/>
                <a:cs typeface="Lobster"/>
                <a:sym typeface="Lobster"/>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3200">
                <a:solidFill>
                  <a:schemeClr val="dk1"/>
                </a:solidFill>
                <a:latin typeface="Amatic SC"/>
                <a:ea typeface="Amatic SC"/>
                <a:cs typeface="Amatic SC"/>
                <a:sym typeface="Amatic SC"/>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fr" sz="2400">
                <a:solidFill>
                  <a:schemeClr val="hlink"/>
                </a:solidFill>
              </a:rPr>
              <a:t> </a:t>
            </a:r>
            <a:r>
              <a:rPr lang="fr" sz="2400">
                <a:solidFill>
                  <a:schemeClr val="hlink"/>
                </a:solidFill>
                <a:latin typeface="Comic Sans MS"/>
                <a:ea typeface="Comic Sans MS"/>
                <a:cs typeface="Comic Sans MS"/>
                <a:sym typeface="Comic Sans MS"/>
              </a:rPr>
              <a:t> </a:t>
            </a:r>
            <a:r>
              <a:rPr b="1" lang="fr" sz="3800">
                <a:solidFill>
                  <a:srgbClr val="94006B"/>
                </a:solidFill>
                <a:latin typeface="Amatic SC"/>
                <a:ea typeface="Amatic SC"/>
                <a:cs typeface="Amatic SC"/>
                <a:sym typeface="Amatic SC"/>
              </a:rPr>
              <a:t>                                    </a:t>
            </a:r>
            <a:endParaRPr b="1" sz="2400">
              <a:solidFill>
                <a:srgbClr val="00FF00"/>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b="1" lang="fr" sz="2400">
                <a:solidFill>
                  <a:srgbClr val="1C4587"/>
                </a:solidFill>
                <a:latin typeface="Lobster"/>
                <a:ea typeface="Lobster"/>
                <a:cs typeface="Lobster"/>
                <a:sym typeface="Lobster"/>
              </a:rPr>
              <a:t>               </a:t>
            </a: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2400">
                <a:solidFill>
                  <a:schemeClr val="hlink"/>
                </a:solidFill>
                <a:latin typeface="Lobster"/>
                <a:ea typeface="Lobster"/>
                <a:cs typeface="Lobster"/>
                <a:sym typeface="Lobster"/>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b="1" sz="1800">
              <a:solidFill>
                <a:srgbClr val="94006B"/>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lang="fr" sz="6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b="1" lang="fr" sz="1800">
                <a:solidFill>
                  <a:schemeClr val="dk1"/>
                </a:solidFill>
              </a:rPr>
              <a:t>           </a:t>
            </a:r>
            <a:endParaRPr b="1"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lang="fr" sz="2400">
                <a:solidFill>
                  <a:srgbClr val="0000FF"/>
                </a:solidFill>
                <a:latin typeface="Lobster"/>
                <a:ea typeface="Lobster"/>
                <a:cs typeface="Lobster"/>
                <a:sym typeface="Lobster"/>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3200">
                <a:solidFill>
                  <a:schemeClr val="dk1"/>
                </a:solidFill>
                <a:latin typeface="Amatic SC"/>
                <a:ea typeface="Amatic SC"/>
                <a:cs typeface="Amatic SC"/>
                <a:sym typeface="Amatic SC"/>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t>                     </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fr" sz="2400">
                <a:solidFill>
                  <a:schemeClr val="hlink"/>
                </a:solidFill>
              </a:rPr>
              <a:t> </a:t>
            </a:r>
            <a:r>
              <a:rPr lang="fr" sz="2400">
                <a:solidFill>
                  <a:schemeClr val="hlink"/>
                </a:solidFill>
                <a:latin typeface="Comic Sans MS"/>
                <a:ea typeface="Comic Sans MS"/>
                <a:cs typeface="Comic Sans MS"/>
                <a:sym typeface="Comic Sans MS"/>
              </a:rPr>
              <a:t> </a:t>
            </a:r>
            <a:r>
              <a:rPr b="1" lang="fr" sz="3800">
                <a:solidFill>
                  <a:srgbClr val="94006B"/>
                </a:solidFill>
                <a:latin typeface="Amatic SC"/>
                <a:ea typeface="Amatic SC"/>
                <a:cs typeface="Amatic SC"/>
                <a:sym typeface="Amatic SC"/>
              </a:rPr>
              <a:t>                                    </a:t>
            </a:r>
            <a:r>
              <a:rPr b="1" lang="fr" sz="3000">
                <a:solidFill>
                  <a:schemeClr val="hlink"/>
                </a:solidFill>
                <a:latin typeface="Comic Sans MS"/>
                <a:ea typeface="Comic Sans MS"/>
                <a:cs typeface="Comic Sans MS"/>
                <a:sym typeface="Comic Sans MS"/>
              </a:rPr>
              <a:t>  </a:t>
            </a:r>
            <a:endParaRPr b="1" sz="3000">
              <a:solidFill>
                <a:schemeClr val="hlink"/>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b="1" sz="3000">
              <a:solidFill>
                <a:schemeClr val="hlink"/>
              </a:solidFill>
              <a:latin typeface="Comic Sans MS"/>
              <a:ea typeface="Comic Sans MS"/>
              <a:cs typeface="Comic Sans MS"/>
              <a:sym typeface="Comic Sans MS"/>
            </a:endParaRPr>
          </a:p>
          <a:p>
            <a:pPr indent="0" lvl="0" marL="0" rtl="0" algn="l">
              <a:spcBef>
                <a:spcPts val="0"/>
              </a:spcBef>
              <a:spcAft>
                <a:spcPts val="0"/>
              </a:spcAft>
              <a:buNone/>
            </a:pPr>
            <a:r>
              <a:t/>
            </a:r>
            <a:endParaRPr/>
          </a:p>
        </p:txBody>
      </p:sp>
      <p:pic>
        <p:nvPicPr>
          <p:cNvPr id="73" name="Google Shape;73;p16"/>
          <p:cNvPicPr preferRelativeResize="0"/>
          <p:nvPr/>
        </p:nvPicPr>
        <p:blipFill>
          <a:blip r:embed="rId3">
            <a:alphaModFix/>
          </a:blip>
          <a:stretch>
            <a:fillRect/>
          </a:stretch>
        </p:blipFill>
        <p:spPr>
          <a:xfrm>
            <a:off x="13789450" y="4684675"/>
            <a:ext cx="910525" cy="804675"/>
          </a:xfrm>
          <a:prstGeom prst="rect">
            <a:avLst/>
          </a:prstGeom>
          <a:noFill/>
          <a:ln>
            <a:noFill/>
          </a:ln>
        </p:spPr>
      </p:pic>
      <p:pic>
        <p:nvPicPr>
          <p:cNvPr id="74" name="Google Shape;74;p16"/>
          <p:cNvPicPr preferRelativeResize="0"/>
          <p:nvPr/>
        </p:nvPicPr>
        <p:blipFill>
          <a:blip r:embed="rId4">
            <a:alphaModFix/>
          </a:blip>
          <a:stretch>
            <a:fillRect/>
          </a:stretch>
        </p:blipFill>
        <p:spPr>
          <a:xfrm>
            <a:off x="-3437412" y="6896975"/>
            <a:ext cx="591975" cy="534750"/>
          </a:xfrm>
          <a:prstGeom prst="rect">
            <a:avLst/>
          </a:prstGeom>
          <a:noFill/>
          <a:ln>
            <a:noFill/>
          </a:ln>
        </p:spPr>
      </p:pic>
      <p:pic>
        <p:nvPicPr>
          <p:cNvPr id="75" name="Google Shape;75;p16"/>
          <p:cNvPicPr preferRelativeResize="0"/>
          <p:nvPr/>
        </p:nvPicPr>
        <p:blipFill>
          <a:blip r:embed="rId5">
            <a:alphaModFix/>
          </a:blip>
          <a:stretch>
            <a:fillRect/>
          </a:stretch>
        </p:blipFill>
        <p:spPr>
          <a:xfrm>
            <a:off x="-3020925" y="7777263"/>
            <a:ext cx="1034146" cy="534750"/>
          </a:xfrm>
          <a:prstGeom prst="rect">
            <a:avLst/>
          </a:prstGeom>
          <a:noFill/>
          <a:ln>
            <a:noFill/>
          </a:ln>
        </p:spPr>
      </p:pic>
      <p:pic>
        <p:nvPicPr>
          <p:cNvPr id="76" name="Google Shape;76;p16"/>
          <p:cNvPicPr preferRelativeResize="0"/>
          <p:nvPr/>
        </p:nvPicPr>
        <p:blipFill>
          <a:blip r:embed="rId6">
            <a:alphaModFix/>
          </a:blip>
          <a:stretch>
            <a:fillRect/>
          </a:stretch>
        </p:blipFill>
        <p:spPr>
          <a:xfrm>
            <a:off x="12862813" y="5607850"/>
            <a:ext cx="2202263" cy="804675"/>
          </a:xfrm>
          <a:prstGeom prst="rect">
            <a:avLst/>
          </a:prstGeom>
          <a:noFill/>
          <a:ln>
            <a:noFill/>
          </a:ln>
        </p:spPr>
      </p:pic>
      <p:pic>
        <p:nvPicPr>
          <p:cNvPr id="77" name="Google Shape;77;p16"/>
          <p:cNvPicPr preferRelativeResize="0"/>
          <p:nvPr/>
        </p:nvPicPr>
        <p:blipFill>
          <a:blip r:embed="rId7">
            <a:alphaModFix/>
          </a:blip>
          <a:stretch>
            <a:fillRect/>
          </a:stretch>
        </p:blipFill>
        <p:spPr>
          <a:xfrm>
            <a:off x="13842375" y="6754650"/>
            <a:ext cx="804675" cy="804675"/>
          </a:xfrm>
          <a:prstGeom prst="rect">
            <a:avLst/>
          </a:prstGeom>
          <a:noFill/>
          <a:ln>
            <a:noFill/>
          </a:ln>
        </p:spPr>
      </p:pic>
      <p:pic>
        <p:nvPicPr>
          <p:cNvPr id="78" name="Google Shape;78;p16"/>
          <p:cNvPicPr preferRelativeResize="0"/>
          <p:nvPr/>
        </p:nvPicPr>
        <p:blipFill>
          <a:blip r:embed="rId8">
            <a:alphaModFix/>
          </a:blip>
          <a:stretch>
            <a:fillRect/>
          </a:stretch>
        </p:blipFill>
        <p:spPr>
          <a:xfrm>
            <a:off x="13539400" y="7777275"/>
            <a:ext cx="2038200" cy="1157000"/>
          </a:xfrm>
          <a:prstGeom prst="rect">
            <a:avLst/>
          </a:prstGeom>
          <a:noFill/>
          <a:ln>
            <a:noFill/>
          </a:ln>
        </p:spPr>
      </p:pic>
      <p:pic>
        <p:nvPicPr>
          <p:cNvPr id="79" name="Google Shape;79;p16"/>
          <p:cNvPicPr preferRelativeResize="0"/>
          <p:nvPr/>
        </p:nvPicPr>
        <p:blipFill>
          <a:blip r:embed="rId9">
            <a:alphaModFix/>
          </a:blip>
          <a:stretch>
            <a:fillRect/>
          </a:stretch>
        </p:blipFill>
        <p:spPr>
          <a:xfrm>
            <a:off x="13539400" y="3770400"/>
            <a:ext cx="1331325" cy="641375"/>
          </a:xfrm>
          <a:prstGeom prst="rect">
            <a:avLst/>
          </a:prstGeom>
          <a:noFill/>
          <a:ln>
            <a:noFill/>
          </a:ln>
        </p:spPr>
      </p:pic>
      <p:pic>
        <p:nvPicPr>
          <p:cNvPr id="80" name="Google Shape;80;p16"/>
          <p:cNvPicPr preferRelativeResize="0"/>
          <p:nvPr/>
        </p:nvPicPr>
        <p:blipFill rotWithShape="1">
          <a:blip r:embed="rId10">
            <a:alphaModFix/>
          </a:blip>
          <a:srcRect b="6738" l="7043" r="6316" t="11973"/>
          <a:stretch/>
        </p:blipFill>
        <p:spPr>
          <a:xfrm>
            <a:off x="13522638" y="483738"/>
            <a:ext cx="1444157" cy="943800"/>
          </a:xfrm>
          <a:prstGeom prst="rect">
            <a:avLst/>
          </a:prstGeom>
          <a:noFill/>
          <a:ln>
            <a:noFill/>
          </a:ln>
        </p:spPr>
      </p:pic>
      <p:pic>
        <p:nvPicPr>
          <p:cNvPr id="81" name="Google Shape;81;p16"/>
          <p:cNvPicPr preferRelativeResize="0"/>
          <p:nvPr/>
        </p:nvPicPr>
        <p:blipFill rotWithShape="1">
          <a:blip r:embed="rId11">
            <a:alphaModFix/>
          </a:blip>
          <a:srcRect b="33182" l="9495" r="10098" t="26876"/>
          <a:stretch/>
        </p:blipFill>
        <p:spPr>
          <a:xfrm>
            <a:off x="13539400" y="1705025"/>
            <a:ext cx="1331325" cy="586400"/>
          </a:xfrm>
          <a:prstGeom prst="rect">
            <a:avLst/>
          </a:prstGeom>
          <a:noFill/>
          <a:ln>
            <a:noFill/>
          </a:ln>
        </p:spPr>
      </p:pic>
      <p:pic>
        <p:nvPicPr>
          <p:cNvPr id="82" name="Google Shape;82;p16"/>
          <p:cNvPicPr preferRelativeResize="0"/>
          <p:nvPr/>
        </p:nvPicPr>
        <p:blipFill>
          <a:blip r:embed="rId12">
            <a:alphaModFix/>
          </a:blip>
          <a:stretch>
            <a:fillRect/>
          </a:stretch>
        </p:blipFill>
        <p:spPr>
          <a:xfrm>
            <a:off x="596950" y="4843938"/>
            <a:ext cx="2619375" cy="1523625"/>
          </a:xfrm>
          <a:prstGeom prst="rect">
            <a:avLst/>
          </a:prstGeom>
          <a:noFill/>
          <a:ln>
            <a:noFill/>
          </a:ln>
        </p:spPr>
      </p:pic>
      <p:pic>
        <p:nvPicPr>
          <p:cNvPr id="83" name="Google Shape;83;p16"/>
          <p:cNvPicPr preferRelativeResize="0"/>
          <p:nvPr/>
        </p:nvPicPr>
        <p:blipFill>
          <a:blip r:embed="rId13">
            <a:alphaModFix/>
          </a:blip>
          <a:stretch>
            <a:fillRect/>
          </a:stretch>
        </p:blipFill>
        <p:spPr>
          <a:xfrm>
            <a:off x="3418125" y="5110738"/>
            <a:ext cx="2619375" cy="1523625"/>
          </a:xfrm>
          <a:prstGeom prst="rect">
            <a:avLst/>
          </a:prstGeom>
          <a:noFill/>
          <a:ln>
            <a:noFill/>
          </a:ln>
        </p:spPr>
      </p:pic>
      <p:pic>
        <p:nvPicPr>
          <p:cNvPr id="84" name="Google Shape;84;p16"/>
          <p:cNvPicPr preferRelativeResize="0"/>
          <p:nvPr/>
        </p:nvPicPr>
        <p:blipFill>
          <a:blip r:embed="rId14">
            <a:alphaModFix/>
          </a:blip>
          <a:stretch>
            <a:fillRect/>
          </a:stretch>
        </p:blipFill>
        <p:spPr>
          <a:xfrm>
            <a:off x="6239300" y="5373350"/>
            <a:ext cx="2619375" cy="1523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7"/>
          <p:cNvSpPr txBox="1"/>
          <p:nvPr/>
        </p:nvSpPr>
        <p:spPr>
          <a:xfrm>
            <a:off x="1183325" y="930500"/>
            <a:ext cx="7623000" cy="10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 sz="5600">
                <a:solidFill>
                  <a:srgbClr val="94006B"/>
                </a:solidFill>
                <a:latin typeface="Amatic SC"/>
                <a:ea typeface="Amatic SC"/>
                <a:cs typeface="Amatic SC"/>
                <a:sym typeface="Amatic SC"/>
              </a:rPr>
              <a:t>semaine du 19 au 23 novembre 2018 </a:t>
            </a:r>
            <a:endParaRPr>
              <a:solidFill>
                <a:schemeClr val="dk1"/>
              </a:solidFill>
            </a:endParaRPr>
          </a:p>
        </p:txBody>
      </p:sp>
      <p:sp>
        <p:nvSpPr>
          <p:cNvPr id="90" name="Google Shape;90;p17"/>
          <p:cNvSpPr txBox="1"/>
          <p:nvPr/>
        </p:nvSpPr>
        <p:spPr>
          <a:xfrm>
            <a:off x="25" y="2111500"/>
            <a:ext cx="10080600" cy="54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sz="3800" u="sng">
                <a:solidFill>
                  <a:srgbClr val="94006B"/>
                </a:solidFill>
                <a:latin typeface="Amatic SC"/>
                <a:ea typeface="Amatic SC"/>
                <a:cs typeface="Amatic SC"/>
                <a:sym typeface="Amatic SC"/>
              </a:rPr>
              <a:t>mardi 20 NOVEMBRE:</a:t>
            </a:r>
            <a:endParaRPr b="1" sz="1000" u="sng">
              <a:solidFill>
                <a:srgbClr val="94006B"/>
              </a:solidFill>
              <a:latin typeface="Amatic SC"/>
              <a:ea typeface="Amatic SC"/>
              <a:cs typeface="Amatic SC"/>
              <a:sym typeface="Amatic SC"/>
            </a:endParaRPr>
          </a:p>
          <a:p>
            <a:pPr indent="0" lvl="0" marL="0" rtl="0" algn="l">
              <a:spcBef>
                <a:spcPts val="0"/>
              </a:spcBef>
              <a:spcAft>
                <a:spcPts val="0"/>
              </a:spcAft>
              <a:buClr>
                <a:schemeClr val="dk1"/>
              </a:buClr>
              <a:buSzPts val="1100"/>
              <a:buFont typeface="Arial"/>
              <a:buNone/>
            </a:pPr>
            <a:r>
              <a:t/>
            </a:r>
            <a:endParaRPr b="1" sz="1000" u="sng">
              <a:solidFill>
                <a:srgbClr val="94006B"/>
              </a:solidFill>
              <a:latin typeface="Amatic SC"/>
              <a:ea typeface="Amatic SC"/>
              <a:cs typeface="Amatic SC"/>
              <a:sym typeface="Amatic SC"/>
            </a:endParaRPr>
          </a:p>
          <a:p>
            <a:pPr indent="0" lvl="0" marL="0" rtl="0" algn="l">
              <a:spcBef>
                <a:spcPts val="0"/>
              </a:spcBef>
              <a:spcAft>
                <a:spcPts val="0"/>
              </a:spcAft>
              <a:buNone/>
            </a:pPr>
            <a:r>
              <a:rPr b="1" lang="fr" sz="3200">
                <a:solidFill>
                  <a:srgbClr val="0066CC"/>
                </a:solidFill>
                <a:latin typeface="Amatic SC"/>
                <a:ea typeface="Amatic SC"/>
                <a:cs typeface="Amatic SC"/>
                <a:sym typeface="Amatic SC"/>
              </a:rPr>
              <a:t>Intra Muros</a:t>
            </a:r>
            <a:r>
              <a:rPr lang="fr" sz="3200">
                <a:solidFill>
                  <a:schemeClr val="dk1"/>
                </a:solidFill>
                <a:latin typeface="Amatic SC"/>
                <a:ea typeface="Amatic SC"/>
                <a:cs typeface="Amatic SC"/>
                <a:sym typeface="Amatic SC"/>
              </a:rPr>
              <a:t>: </a:t>
            </a:r>
            <a:r>
              <a:rPr b="1" lang="fr" sz="1800">
                <a:solidFill>
                  <a:srgbClr val="FF0000"/>
                </a:solidFill>
              </a:rPr>
              <a:t>Aula Magna: </a:t>
            </a:r>
            <a:r>
              <a:rPr b="1" lang="fr" sz="1800"/>
              <a:t>Réunion CVC/CVL(que les élus) </a:t>
            </a:r>
            <a:r>
              <a:rPr lang="fr" sz="1800"/>
              <a:t>de 14H00 à 16H00.</a:t>
            </a:r>
            <a:endParaRPr sz="1800"/>
          </a:p>
          <a:p>
            <a:pPr indent="0" lvl="0" marL="0" rtl="0" algn="l">
              <a:spcBef>
                <a:spcPts val="0"/>
              </a:spcBef>
              <a:spcAft>
                <a:spcPts val="0"/>
              </a:spcAft>
              <a:buNone/>
            </a:pPr>
            <a:r>
              <a:rPr b="1" lang="fr" sz="1800"/>
              <a:t>                                               </a:t>
            </a:r>
            <a:r>
              <a:rPr lang="fr" sz="1800"/>
              <a:t>Responsable: Mme Charbonnier.</a:t>
            </a:r>
            <a:endParaRPr sz="1800"/>
          </a:p>
          <a:p>
            <a:pPr indent="0" lvl="0" marL="0" rtl="0" algn="l">
              <a:spcBef>
                <a:spcPts val="0"/>
              </a:spcBef>
              <a:spcAft>
                <a:spcPts val="0"/>
              </a:spcAft>
              <a:buNone/>
            </a:pPr>
            <a:r>
              <a:rPr lang="fr" sz="1800">
                <a:solidFill>
                  <a:schemeClr val="dk1"/>
                </a:solidFill>
              </a:rPr>
              <a:t>                                               </a:t>
            </a:r>
            <a:endParaRPr sz="1800">
              <a:solidFill>
                <a:schemeClr val="dk1"/>
              </a:solidFill>
            </a:endParaRPr>
          </a:p>
          <a:p>
            <a:pPr indent="0" lvl="0" marL="0" rtl="0" algn="l">
              <a:spcBef>
                <a:spcPts val="0"/>
              </a:spcBef>
              <a:spcAft>
                <a:spcPts val="0"/>
              </a:spcAft>
              <a:buNone/>
            </a:pPr>
            <a:r>
              <a:rPr b="1" lang="fr" sz="1800">
                <a:solidFill>
                  <a:schemeClr val="dk1"/>
                </a:solidFill>
              </a:rPr>
              <a:t>                                               Réunion </a:t>
            </a:r>
            <a:r>
              <a:rPr lang="fr" sz="1800">
                <a:solidFill>
                  <a:schemeClr val="dk1"/>
                </a:solidFill>
              </a:rPr>
              <a:t>APE - parents délégués de 8h30 à 10h00.</a:t>
            </a:r>
            <a:endParaRPr sz="1800">
              <a:solidFill>
                <a:schemeClr val="dk1"/>
              </a:solidFill>
            </a:endParaRPr>
          </a:p>
          <a:p>
            <a:pPr indent="0" lvl="0" marL="0" rtl="0" algn="l">
              <a:spcBef>
                <a:spcPts val="0"/>
              </a:spcBef>
              <a:spcAft>
                <a:spcPts val="0"/>
              </a:spcAft>
              <a:buNone/>
            </a:pP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b="1" lang="fr" sz="1800">
                <a:solidFill>
                  <a:schemeClr val="dk1"/>
                </a:solidFill>
              </a:rPr>
              <a:t> Mat3 et 4</a:t>
            </a:r>
            <a:r>
              <a:rPr lang="fr" sz="1800">
                <a:solidFill>
                  <a:schemeClr val="dk1"/>
                </a:solidFill>
              </a:rPr>
              <a:t>, Chorale de 13h30 à 14h30.</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b="1" lang="fr" sz="1800">
                <a:solidFill>
                  <a:schemeClr val="dk1"/>
                </a:solidFill>
              </a:rPr>
              <a:t>L’édition</a:t>
            </a:r>
            <a:r>
              <a:rPr b="1" lang="fr" sz="1800">
                <a:solidFill>
                  <a:srgbClr val="CC4125"/>
                </a:solidFill>
              </a:rPr>
              <a:t> </a:t>
            </a:r>
            <a:r>
              <a:rPr b="1" lang="fr" sz="2400">
                <a:solidFill>
                  <a:srgbClr val="A61C00"/>
                </a:solidFill>
                <a:latin typeface="Lobster"/>
                <a:ea typeface="Lobster"/>
                <a:cs typeface="Lobster"/>
                <a:sym typeface="Lobster"/>
              </a:rPr>
              <a:t>Castor</a:t>
            </a:r>
            <a:r>
              <a:rPr lang="fr" sz="1800">
                <a:solidFill>
                  <a:schemeClr val="dk1"/>
                </a:solidFill>
                <a:latin typeface="Lobster"/>
                <a:ea typeface="Lobster"/>
                <a:cs typeface="Lobster"/>
                <a:sym typeface="Lobster"/>
              </a:rPr>
              <a:t> </a:t>
            </a:r>
            <a:r>
              <a:rPr lang="fr" sz="1800">
                <a:solidFill>
                  <a:schemeClr val="dk1"/>
                </a:solidFill>
              </a:rPr>
              <a:t>informatique est lancée officiellement au </a:t>
            </a:r>
            <a:r>
              <a:rPr lang="fr" sz="2400">
                <a:solidFill>
                  <a:srgbClr val="0000FF"/>
                </a:solidFill>
                <a:latin typeface="Lobster"/>
                <a:ea typeface="Lobster"/>
                <a:cs typeface="Lobster"/>
                <a:sym typeface="Lobster"/>
              </a:rPr>
              <a:t>Stendhal</a:t>
            </a:r>
            <a:endParaRPr sz="2400">
              <a:solidFill>
                <a:srgbClr val="0000FF"/>
              </a:solidFill>
              <a:latin typeface="Lobster"/>
              <a:ea typeface="Lobster"/>
              <a:cs typeface="Lobster"/>
              <a:sym typeface="Lobster"/>
            </a:endParaRPr>
          </a:p>
          <a:p>
            <a:pPr indent="0" lvl="0" marL="0" rtl="0" algn="l">
              <a:spcBef>
                <a:spcPts val="0"/>
              </a:spcBef>
              <a:spcAft>
                <a:spcPts val="0"/>
              </a:spcAft>
              <a:buClr>
                <a:schemeClr val="dk1"/>
              </a:buClr>
              <a:buSzPts val="1100"/>
              <a:buFont typeface="Arial"/>
              <a:buNone/>
            </a:pPr>
            <a:r>
              <a:rPr lang="fr" sz="1800">
                <a:solidFill>
                  <a:schemeClr val="dk1"/>
                </a:solidFill>
              </a:rPr>
              <a:t>                                du 21 au 29 novembre.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Professeurs responsables: l’Équipe des Mathématiques.</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b="1" lang="fr" sz="3600">
                <a:solidFill>
                  <a:srgbClr val="00FF00"/>
                </a:solidFill>
                <a:latin typeface="Amatic SC"/>
                <a:ea typeface="Amatic SC"/>
                <a:cs typeface="Amatic SC"/>
                <a:sym typeface="Amatic SC"/>
              </a:rPr>
              <a:t>Sortie:</a:t>
            </a:r>
            <a:r>
              <a:rPr lang="fr" sz="3600">
                <a:solidFill>
                  <a:srgbClr val="00FF00"/>
                </a:solidFill>
                <a:latin typeface="Amatic SC"/>
                <a:ea typeface="Amatic SC"/>
                <a:cs typeface="Amatic SC"/>
                <a:sym typeface="Amatic SC"/>
              </a:rPr>
              <a:t> </a:t>
            </a:r>
            <a:r>
              <a:rPr b="1" lang="fr" sz="1800">
                <a:solidFill>
                  <a:schemeClr val="dk1"/>
                </a:solidFill>
              </a:rPr>
              <a:t>CE1C</a:t>
            </a:r>
            <a:r>
              <a:rPr lang="fr" sz="1800">
                <a:solidFill>
                  <a:schemeClr val="dk1"/>
                </a:solidFill>
              </a:rPr>
              <a:t> Exposition Paul Klee au Mudec</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r>
              <a:rPr b="1" lang="fr" sz="1800">
                <a:solidFill>
                  <a:schemeClr val="dk1"/>
                </a:solidFill>
              </a:rPr>
              <a:t>CM2A </a:t>
            </a:r>
            <a:r>
              <a:rPr lang="fr" sz="1800">
                <a:solidFill>
                  <a:schemeClr val="dk1"/>
                </a:solidFill>
              </a:rPr>
              <a:t>au Museo del Risorgimento.</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a:t>
            </a:r>
            <a:endParaRPr sz="1800">
              <a:solidFill>
                <a:schemeClr val="dk1"/>
              </a:solidFill>
            </a:endParaRPr>
          </a:p>
          <a:p>
            <a:pPr indent="0" lvl="0" marL="0" rtl="0" algn="l">
              <a:spcBef>
                <a:spcPts val="0"/>
              </a:spcBef>
              <a:spcAft>
                <a:spcPts val="0"/>
              </a:spcAft>
              <a:buClr>
                <a:schemeClr val="dk1"/>
              </a:buClr>
              <a:buSzPts val="1100"/>
              <a:buFont typeface="Arial"/>
              <a:buNone/>
            </a:pPr>
            <a:r>
              <a:rPr b="1" lang="fr" sz="1800"/>
              <a:t>                                                  </a:t>
            </a:r>
            <a:endParaRPr b="1" sz="1800"/>
          </a:p>
        </p:txBody>
      </p:sp>
      <p:pic>
        <p:nvPicPr>
          <p:cNvPr id="91" name="Google Shape;91;p17"/>
          <p:cNvPicPr preferRelativeResize="0"/>
          <p:nvPr/>
        </p:nvPicPr>
        <p:blipFill rotWithShape="1">
          <a:blip r:embed="rId3">
            <a:alphaModFix/>
          </a:blip>
          <a:srcRect b="36039" l="0" r="0" t="23965"/>
          <a:stretch/>
        </p:blipFill>
        <p:spPr>
          <a:xfrm>
            <a:off x="12521600" y="5130800"/>
            <a:ext cx="2262225" cy="377975"/>
          </a:xfrm>
          <a:prstGeom prst="rect">
            <a:avLst/>
          </a:prstGeom>
          <a:noFill/>
          <a:ln>
            <a:noFill/>
          </a:ln>
        </p:spPr>
      </p:pic>
      <p:sp>
        <p:nvSpPr>
          <p:cNvPr id="92" name="Google Shape;92;p17"/>
          <p:cNvSpPr txBox="1"/>
          <p:nvPr/>
        </p:nvSpPr>
        <p:spPr>
          <a:xfrm>
            <a:off x="-1960625" y="1376200"/>
            <a:ext cx="1131000" cy="7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3600">
                <a:solidFill>
                  <a:srgbClr val="00FF00"/>
                </a:solidFill>
                <a:latin typeface="Amatic SC"/>
                <a:ea typeface="Amatic SC"/>
                <a:cs typeface="Amatic SC"/>
                <a:sym typeface="Amatic SC"/>
              </a:rPr>
              <a:t>Sortie:</a:t>
            </a:r>
            <a:r>
              <a:rPr lang="fr" sz="1800">
                <a:solidFill>
                  <a:schemeClr val="dk1"/>
                </a:solidFill>
              </a:rPr>
              <a:t>.</a:t>
            </a:r>
            <a:endParaRPr/>
          </a:p>
        </p:txBody>
      </p:sp>
      <p:pic>
        <p:nvPicPr>
          <p:cNvPr id="93" name="Google Shape;93;p17"/>
          <p:cNvPicPr preferRelativeResize="0"/>
          <p:nvPr/>
        </p:nvPicPr>
        <p:blipFill>
          <a:blip r:embed="rId4">
            <a:alphaModFix/>
          </a:blip>
          <a:stretch>
            <a:fillRect/>
          </a:stretch>
        </p:blipFill>
        <p:spPr>
          <a:xfrm>
            <a:off x="289050" y="4760650"/>
            <a:ext cx="1793875" cy="1118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txBox="1"/>
          <p:nvPr/>
        </p:nvSpPr>
        <p:spPr>
          <a:xfrm>
            <a:off x="1179750" y="722700"/>
            <a:ext cx="7521900" cy="9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 sz="5600">
                <a:solidFill>
                  <a:srgbClr val="94006B"/>
                </a:solidFill>
                <a:latin typeface="Amatic SC"/>
                <a:ea typeface="Amatic SC"/>
                <a:cs typeface="Amatic SC"/>
                <a:sym typeface="Amatic SC"/>
              </a:rPr>
              <a:t>semaine du 19 au 23 novembre 2018 </a:t>
            </a:r>
            <a:endParaRPr/>
          </a:p>
        </p:txBody>
      </p:sp>
      <p:sp>
        <p:nvSpPr>
          <p:cNvPr id="99" name="Google Shape;99;p18"/>
          <p:cNvSpPr txBox="1"/>
          <p:nvPr/>
        </p:nvSpPr>
        <p:spPr>
          <a:xfrm>
            <a:off x="25" y="1713525"/>
            <a:ext cx="10080600" cy="58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sz="3800" u="sng">
                <a:solidFill>
                  <a:srgbClr val="94006B"/>
                </a:solidFill>
                <a:latin typeface="Amatic SC"/>
                <a:ea typeface="Amatic SC"/>
                <a:cs typeface="Amatic SC"/>
                <a:sym typeface="Amatic SC"/>
              </a:rPr>
              <a:t>mercredi 21 NOVEMBRE:</a:t>
            </a:r>
            <a:endParaRPr sz="1800">
              <a:solidFill>
                <a:schemeClr val="dk1"/>
              </a:solidFill>
            </a:endParaRPr>
          </a:p>
          <a:p>
            <a:pPr indent="0" lvl="0" marL="0" rtl="0" algn="l">
              <a:spcBef>
                <a:spcPts val="0"/>
              </a:spcBef>
              <a:spcAft>
                <a:spcPts val="0"/>
              </a:spcAft>
              <a:buClr>
                <a:schemeClr val="dk1"/>
              </a:buClr>
              <a:buSzPts val="1100"/>
              <a:buFont typeface="Arial"/>
              <a:buNone/>
            </a:pPr>
            <a:r>
              <a:rPr b="1" lang="fr" sz="3200">
                <a:solidFill>
                  <a:srgbClr val="0066CC"/>
                </a:solidFill>
                <a:latin typeface="Amatic SC"/>
                <a:ea typeface="Amatic SC"/>
                <a:cs typeface="Amatic SC"/>
                <a:sym typeface="Amatic SC"/>
              </a:rPr>
              <a:t>Intra Muros</a:t>
            </a:r>
            <a:r>
              <a:rPr lang="fr" sz="3200">
                <a:solidFill>
                  <a:schemeClr val="dk1"/>
                </a:solidFill>
                <a:latin typeface="Amatic SC"/>
                <a:ea typeface="Amatic SC"/>
                <a:cs typeface="Amatic SC"/>
                <a:sym typeface="Amatic SC"/>
              </a:rPr>
              <a:t>: </a:t>
            </a:r>
            <a:r>
              <a:rPr b="1" lang="fr" sz="1800">
                <a:solidFill>
                  <a:srgbClr val="FF0000"/>
                </a:solidFill>
              </a:rPr>
              <a:t>Aula Magna: </a:t>
            </a:r>
            <a:r>
              <a:rPr b="1" lang="fr" sz="1800">
                <a:solidFill>
                  <a:schemeClr val="dk1"/>
                </a:solidFill>
              </a:rPr>
              <a:t>Conférence</a:t>
            </a:r>
            <a:r>
              <a:rPr lang="fr" sz="1800">
                <a:solidFill>
                  <a:schemeClr val="dk1"/>
                </a:solidFill>
              </a:rPr>
              <a:t> de M. Frances Prof. à l’Université de Strasbourg</a:t>
            </a:r>
            <a:endParaRPr sz="700">
              <a:solidFill>
                <a:schemeClr val="dk1"/>
              </a:solidFill>
            </a:endParaRPr>
          </a:p>
          <a:p>
            <a:pPr indent="0" lvl="0" marL="0" rtl="0" algn="l">
              <a:spcBef>
                <a:spcPts val="0"/>
              </a:spcBef>
              <a:spcAft>
                <a:spcPts val="0"/>
              </a:spcAft>
              <a:buClr>
                <a:schemeClr val="dk1"/>
              </a:buClr>
              <a:buSzPts val="1100"/>
              <a:buFont typeface="Arial"/>
              <a:buNone/>
            </a:pPr>
            <a:r>
              <a:rPr lang="fr" sz="700">
                <a:solidFill>
                  <a:schemeClr val="dk1"/>
                </a:solidFill>
              </a:rPr>
              <a:t>                                                                                                                          </a:t>
            </a:r>
            <a:r>
              <a:rPr lang="fr" sz="1800">
                <a:solidFill>
                  <a:schemeClr val="dk1"/>
                </a:solidFill>
              </a:rPr>
              <a:t>Ancien Enseignant à </a:t>
            </a:r>
            <a:r>
              <a:rPr lang="fr" sz="2200">
                <a:solidFill>
                  <a:schemeClr val="hlink"/>
                </a:solidFill>
                <a:latin typeface="Lobster"/>
                <a:ea typeface="Lobster"/>
                <a:cs typeface="Lobster"/>
                <a:sym typeface="Lobster"/>
              </a:rPr>
              <a:t>Stendhal. </a:t>
            </a:r>
            <a:r>
              <a:rPr lang="fr" sz="1800">
                <a:solidFill>
                  <a:schemeClr val="dk1"/>
                </a:solidFill>
              </a:rPr>
              <a:t>De 16h00 à 18h45.</a:t>
            </a:r>
            <a:endParaRPr sz="2200">
              <a:solidFill>
                <a:schemeClr val="hlink"/>
              </a:solidFill>
              <a:latin typeface="Lobster"/>
              <a:ea typeface="Lobster"/>
              <a:cs typeface="Lobster"/>
              <a:sym typeface="Lobster"/>
            </a:endParaRPr>
          </a:p>
          <a:p>
            <a:pPr indent="0" lvl="0" marL="0" rtl="0" algn="l">
              <a:spcBef>
                <a:spcPts val="0"/>
              </a:spcBef>
              <a:spcAft>
                <a:spcPts val="0"/>
              </a:spcAft>
              <a:buClr>
                <a:schemeClr val="dk1"/>
              </a:buClr>
              <a:buSzPts val="1100"/>
              <a:buFont typeface="Arial"/>
              <a:buNone/>
            </a:pPr>
            <a:r>
              <a:rPr lang="fr" sz="1800">
                <a:solidFill>
                  <a:schemeClr val="dk1"/>
                </a:solidFill>
              </a:rPr>
              <a:t>                                               “Le décryptage de la Machine Enigma auquel a participé</a:t>
            </a:r>
            <a:endParaRPr sz="1800">
              <a:solidFill>
                <a:schemeClr val="dk1"/>
              </a:solidFill>
            </a:endParaRPr>
          </a:p>
          <a:p>
            <a:pPr indent="0" lvl="0" marL="0" rtl="0" algn="l">
              <a:spcBef>
                <a:spcPts val="0"/>
              </a:spcBef>
              <a:spcAft>
                <a:spcPts val="0"/>
              </a:spcAft>
              <a:buClr>
                <a:schemeClr val="dk1"/>
              </a:buClr>
              <a:buSzPts val="1100"/>
              <a:buFont typeface="Arial"/>
              <a:buNone/>
            </a:pPr>
            <a:r>
              <a:rPr lang="fr" sz="1800">
                <a:solidFill>
                  <a:schemeClr val="dk1"/>
                </a:solidFill>
              </a:rPr>
              <a:t>                                                le feu Alan Turing, grand mathématicien anglais,1912-1954”   </a:t>
            </a:r>
            <a:endParaRPr b="1" sz="3800" u="sng">
              <a:solidFill>
                <a:srgbClr val="94006B"/>
              </a:solidFill>
              <a:latin typeface="Amatic SC"/>
              <a:ea typeface="Amatic SC"/>
              <a:cs typeface="Amatic SC"/>
              <a:sym typeface="Amatic SC"/>
            </a:endParaRPr>
          </a:p>
          <a:p>
            <a:pPr indent="0" lvl="0" marL="0" rtl="0" algn="l">
              <a:spcBef>
                <a:spcPts val="0"/>
              </a:spcBef>
              <a:spcAft>
                <a:spcPts val="0"/>
              </a:spcAft>
              <a:buClr>
                <a:schemeClr val="dk1"/>
              </a:buClr>
              <a:buSzPts val="1100"/>
              <a:buFont typeface="Arial"/>
              <a:buNone/>
            </a:pPr>
            <a:r>
              <a:rPr b="1" lang="fr" sz="3800" u="sng">
                <a:solidFill>
                  <a:srgbClr val="94006B"/>
                </a:solidFill>
                <a:latin typeface="Amatic SC"/>
                <a:ea typeface="Amatic SC"/>
                <a:cs typeface="Amatic SC"/>
                <a:sym typeface="Amatic SC"/>
              </a:rPr>
              <a:t>jeudi 22</a:t>
            </a:r>
            <a:r>
              <a:rPr b="1" lang="fr" sz="3800" u="sng">
                <a:solidFill>
                  <a:srgbClr val="94006B"/>
                </a:solidFill>
                <a:latin typeface="Amatic SC"/>
                <a:ea typeface="Amatic SC"/>
                <a:cs typeface="Amatic SC"/>
                <a:sym typeface="Amatic SC"/>
              </a:rPr>
              <a:t> novembre</a:t>
            </a:r>
            <a:r>
              <a:rPr b="1" lang="fr" sz="3800">
                <a:solidFill>
                  <a:srgbClr val="94006B"/>
                </a:solidFill>
                <a:latin typeface="Amatic SC"/>
                <a:ea typeface="Amatic SC"/>
                <a:cs typeface="Amatic SC"/>
                <a:sym typeface="Amatic SC"/>
              </a:rPr>
              <a:t>:</a:t>
            </a:r>
            <a:r>
              <a:rPr lang="fr" sz="1800">
                <a:solidFill>
                  <a:srgbClr val="FF0000"/>
                </a:solidFill>
              </a:rPr>
              <a:t>  </a:t>
            </a:r>
            <a:endParaRPr sz="1800">
              <a:solidFill>
                <a:srgbClr val="FF0000"/>
              </a:solidFill>
            </a:endParaRPr>
          </a:p>
          <a:p>
            <a:pPr indent="0" lvl="0" marL="0" rtl="0" algn="l">
              <a:spcBef>
                <a:spcPts val="0"/>
              </a:spcBef>
              <a:spcAft>
                <a:spcPts val="0"/>
              </a:spcAft>
              <a:buClr>
                <a:schemeClr val="dk1"/>
              </a:buClr>
              <a:buSzPts val="1100"/>
              <a:buFont typeface="Arial"/>
              <a:buNone/>
            </a:pPr>
            <a:r>
              <a:rPr b="1" lang="fr" sz="3200">
                <a:solidFill>
                  <a:srgbClr val="0066CC"/>
                </a:solidFill>
                <a:latin typeface="Amatic SC"/>
                <a:ea typeface="Amatic SC"/>
                <a:cs typeface="Amatic SC"/>
                <a:sym typeface="Amatic SC"/>
              </a:rPr>
              <a:t>Intra Muros</a:t>
            </a:r>
            <a:r>
              <a:rPr lang="fr" sz="3200">
                <a:solidFill>
                  <a:schemeClr val="dk1"/>
                </a:solidFill>
                <a:latin typeface="Amatic SC"/>
                <a:ea typeface="Amatic SC"/>
                <a:cs typeface="Amatic SC"/>
                <a:sym typeface="Amatic SC"/>
              </a:rPr>
              <a:t>: </a:t>
            </a:r>
            <a:r>
              <a:rPr b="1" lang="fr" sz="1800">
                <a:solidFill>
                  <a:schemeClr val="dk1"/>
                </a:solidFill>
              </a:rPr>
              <a:t>Salle à définir :</a:t>
            </a:r>
            <a:r>
              <a:rPr lang="fr" sz="1800">
                <a:solidFill>
                  <a:schemeClr val="dk1"/>
                </a:solidFill>
              </a:rPr>
              <a:t> Réunion syndicale</a:t>
            </a:r>
            <a:r>
              <a:rPr b="1" lang="fr" sz="1800">
                <a:solidFill>
                  <a:schemeClr val="dk1"/>
                </a:solidFill>
              </a:rPr>
              <a:t> </a:t>
            </a:r>
            <a:r>
              <a:rPr lang="fr" sz="1800">
                <a:solidFill>
                  <a:schemeClr val="dk1"/>
                </a:solidFill>
              </a:rPr>
              <a:t>du personnel local de 8h00 à 10h00.                     </a:t>
            </a:r>
            <a:endParaRPr sz="1800">
              <a:solidFill>
                <a:schemeClr val="dk1"/>
              </a:solidFill>
            </a:endParaRPr>
          </a:p>
          <a:p>
            <a:pPr indent="0" lvl="0" marL="0" rtl="0" algn="l">
              <a:spcBef>
                <a:spcPts val="0"/>
              </a:spcBef>
              <a:spcAft>
                <a:spcPts val="0"/>
              </a:spcAft>
              <a:buNone/>
            </a:pPr>
            <a:r>
              <a:rPr lang="fr" sz="1800">
                <a:solidFill>
                  <a:schemeClr val="dk1"/>
                </a:solidFill>
              </a:rPr>
              <a:t>                   </a:t>
            </a:r>
            <a:endParaRPr sz="1800">
              <a:solidFill>
                <a:schemeClr val="dk1"/>
              </a:solidFill>
            </a:endParaRPr>
          </a:p>
          <a:p>
            <a:pPr indent="0" lvl="0" marL="0" rtl="0" algn="l">
              <a:spcBef>
                <a:spcPts val="0"/>
              </a:spcBef>
              <a:spcAft>
                <a:spcPts val="0"/>
              </a:spcAft>
              <a:buNone/>
            </a:pPr>
            <a:r>
              <a:rPr lang="fr" sz="1800">
                <a:solidFill>
                  <a:schemeClr val="dk1"/>
                </a:solidFill>
              </a:rPr>
              <a:t>                        </a:t>
            </a:r>
            <a:r>
              <a:rPr b="1" lang="fr" sz="1800">
                <a:solidFill>
                  <a:srgbClr val="FF0000"/>
                </a:solidFill>
              </a:rPr>
              <a:t>Salle de Réunion:            </a:t>
            </a:r>
            <a:r>
              <a:rPr lang="fr" sz="1800"/>
              <a:t>réunion du nouveau Bureau, à 18h30.</a:t>
            </a:r>
            <a:endParaRPr sz="900"/>
          </a:p>
          <a:p>
            <a:pPr indent="0" lvl="0" marL="0" rtl="0" algn="l">
              <a:spcBef>
                <a:spcPts val="0"/>
              </a:spcBef>
              <a:spcAft>
                <a:spcPts val="0"/>
              </a:spcAft>
              <a:buNone/>
            </a:pPr>
            <a:r>
              <a:t/>
            </a:r>
            <a:endParaRPr sz="900"/>
          </a:p>
          <a:p>
            <a:pPr indent="0" lvl="0" marL="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rPr b="1" lang="fr" sz="3800" u="sng">
                <a:solidFill>
                  <a:srgbClr val="94006B"/>
                </a:solidFill>
                <a:latin typeface="Amatic SC"/>
                <a:ea typeface="Amatic SC"/>
                <a:cs typeface="Amatic SC"/>
                <a:sym typeface="Amatic SC"/>
              </a:rPr>
              <a:t>VENDREDI 23 novembre</a:t>
            </a:r>
            <a:r>
              <a:rPr b="1" lang="fr" sz="3800">
                <a:solidFill>
                  <a:srgbClr val="94006B"/>
                </a:solidFill>
                <a:latin typeface="Amatic SC"/>
                <a:ea typeface="Amatic SC"/>
                <a:cs typeface="Amatic SC"/>
                <a:sym typeface="Amatic SC"/>
              </a:rPr>
              <a:t>:</a:t>
            </a:r>
            <a:endParaRPr b="1" sz="700">
              <a:solidFill>
                <a:srgbClr val="94006B"/>
              </a:solidFill>
              <a:latin typeface="Amatic SC"/>
              <a:ea typeface="Amatic SC"/>
              <a:cs typeface="Amatic SC"/>
              <a:sym typeface="Amatic SC"/>
            </a:endParaRPr>
          </a:p>
          <a:p>
            <a:pPr indent="0" lvl="0" marL="0" rtl="0" algn="l">
              <a:spcBef>
                <a:spcPts val="0"/>
              </a:spcBef>
              <a:spcAft>
                <a:spcPts val="0"/>
              </a:spcAft>
              <a:buClr>
                <a:schemeClr val="dk1"/>
              </a:buClr>
              <a:buSzPts val="1100"/>
              <a:buFont typeface="Arial"/>
              <a:buNone/>
            </a:pPr>
            <a:r>
              <a:rPr lang="fr" sz="1800">
                <a:solidFill>
                  <a:srgbClr val="FF0000"/>
                </a:solidFill>
              </a:rPr>
              <a:t> </a:t>
            </a:r>
            <a:r>
              <a:rPr b="1" lang="fr" sz="3200">
                <a:solidFill>
                  <a:srgbClr val="0066CC"/>
                </a:solidFill>
                <a:latin typeface="Amatic SC"/>
                <a:ea typeface="Amatic SC"/>
                <a:cs typeface="Amatic SC"/>
                <a:sym typeface="Amatic SC"/>
              </a:rPr>
              <a:t>Intra Muros</a:t>
            </a:r>
            <a:r>
              <a:rPr lang="fr" sz="3200">
                <a:solidFill>
                  <a:schemeClr val="dk1"/>
                </a:solidFill>
                <a:latin typeface="Amatic SC"/>
                <a:ea typeface="Amatic SC"/>
                <a:cs typeface="Amatic SC"/>
                <a:sym typeface="Amatic SC"/>
              </a:rPr>
              <a:t>: </a:t>
            </a:r>
            <a:r>
              <a:rPr lang="fr" sz="1800">
                <a:solidFill>
                  <a:schemeClr val="dk1"/>
                </a:solidFill>
              </a:rPr>
              <a:t> </a:t>
            </a:r>
            <a:r>
              <a:rPr b="1" lang="fr" sz="2600">
                <a:solidFill>
                  <a:srgbClr val="3AA61A"/>
                </a:solidFill>
                <a:latin typeface="Architects Daughter"/>
                <a:ea typeface="Architects Daughter"/>
                <a:cs typeface="Architects Daughter"/>
                <a:sym typeface="Architects Daughter"/>
              </a:rPr>
              <a:t>Forum de l’Enseignement Supérieur </a:t>
            </a:r>
            <a:r>
              <a:rPr lang="fr" sz="1800"/>
              <a:t>aux terminales.</a:t>
            </a:r>
            <a:endParaRPr sz="1800"/>
          </a:p>
          <a:p>
            <a:pPr indent="0" lvl="0" marL="0" rtl="0" algn="l">
              <a:spcBef>
                <a:spcPts val="0"/>
              </a:spcBef>
              <a:spcAft>
                <a:spcPts val="0"/>
              </a:spcAft>
              <a:buNone/>
            </a:pPr>
            <a:r>
              <a:rPr lang="fr" sz="1800"/>
              <a:t>                          Responsable: La direction du 2d degré.</a:t>
            </a:r>
            <a:endParaRPr sz="1800"/>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fr" sz="3200">
                <a:solidFill>
                  <a:schemeClr val="dk1"/>
                </a:solidFill>
                <a:latin typeface="Amatic SC"/>
                <a:ea typeface="Amatic SC"/>
                <a:cs typeface="Amatic SC"/>
                <a:sym typeface="Amatic SC"/>
              </a:rPr>
              <a:t>                       </a:t>
            </a:r>
            <a:endParaRPr sz="1800"/>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p:txBody>
      </p:sp>
      <p:pic>
        <p:nvPicPr>
          <p:cNvPr id="100" name="Google Shape;100;p18"/>
          <p:cNvPicPr preferRelativeResize="0"/>
          <p:nvPr/>
        </p:nvPicPr>
        <p:blipFill rotWithShape="1">
          <a:blip r:embed="rId3">
            <a:alphaModFix/>
          </a:blip>
          <a:srcRect b="23324" l="9310" r="17834" t="0"/>
          <a:stretch/>
        </p:blipFill>
        <p:spPr>
          <a:xfrm>
            <a:off x="3603550" y="4553975"/>
            <a:ext cx="644800" cy="616975"/>
          </a:xfrm>
          <a:prstGeom prst="rect">
            <a:avLst/>
          </a:prstGeom>
          <a:noFill/>
          <a:ln>
            <a:noFill/>
          </a:ln>
        </p:spPr>
      </p:pic>
      <p:pic>
        <p:nvPicPr>
          <p:cNvPr id="101" name="Google Shape;101;p18"/>
          <p:cNvPicPr preferRelativeResize="0"/>
          <p:nvPr/>
        </p:nvPicPr>
        <p:blipFill>
          <a:blip r:embed="rId4">
            <a:alphaModFix/>
          </a:blip>
          <a:stretch>
            <a:fillRect/>
          </a:stretch>
        </p:blipFill>
        <p:spPr>
          <a:xfrm>
            <a:off x="715550" y="2894200"/>
            <a:ext cx="1007625" cy="845175"/>
          </a:xfrm>
          <a:prstGeom prst="rect">
            <a:avLst/>
          </a:prstGeom>
          <a:noFill/>
          <a:ln>
            <a:noFill/>
          </a:ln>
        </p:spPr>
      </p:pic>
      <p:pic>
        <p:nvPicPr>
          <p:cNvPr id="102" name="Google Shape;102;p18"/>
          <p:cNvPicPr preferRelativeResize="0"/>
          <p:nvPr/>
        </p:nvPicPr>
        <p:blipFill>
          <a:blip r:embed="rId5">
            <a:alphaModFix/>
          </a:blip>
          <a:stretch>
            <a:fillRect/>
          </a:stretch>
        </p:blipFill>
        <p:spPr>
          <a:xfrm>
            <a:off x="1878800" y="2853737"/>
            <a:ext cx="703020" cy="926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9"/>
          <p:cNvSpPr txBox="1"/>
          <p:nvPr/>
        </p:nvSpPr>
        <p:spPr>
          <a:xfrm>
            <a:off x="1298113" y="890875"/>
            <a:ext cx="7484400" cy="101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 sz="5600">
                <a:solidFill>
                  <a:srgbClr val="94006B"/>
                </a:solidFill>
                <a:latin typeface="Amatic SC"/>
                <a:ea typeface="Amatic SC"/>
                <a:cs typeface="Amatic SC"/>
                <a:sym typeface="Amatic SC"/>
              </a:rPr>
              <a:t>semaine du 19 au 23 novembre 2018 </a:t>
            </a:r>
            <a:endParaRPr>
              <a:solidFill>
                <a:schemeClr val="dk1"/>
              </a:solidFill>
            </a:endParaRPr>
          </a:p>
        </p:txBody>
      </p:sp>
      <p:sp>
        <p:nvSpPr>
          <p:cNvPr id="108" name="Google Shape;108;p19"/>
          <p:cNvSpPr txBox="1"/>
          <p:nvPr/>
        </p:nvSpPr>
        <p:spPr>
          <a:xfrm>
            <a:off x="25" y="1980350"/>
            <a:ext cx="10080600" cy="55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400">
                <a:latin typeface="Comfortaa"/>
                <a:ea typeface="Comfortaa"/>
                <a:cs typeface="Comfortaa"/>
                <a:sym typeface="Comfortaa"/>
              </a:rPr>
              <a:t>Le</a:t>
            </a:r>
            <a:r>
              <a:rPr lang="fr" sz="3000">
                <a:solidFill>
                  <a:srgbClr val="783F04"/>
                </a:solidFill>
              </a:rPr>
              <a:t> </a:t>
            </a:r>
            <a:r>
              <a:rPr b="1" lang="fr" sz="3600">
                <a:solidFill>
                  <a:srgbClr val="91321A"/>
                </a:solidFill>
                <a:latin typeface="Lobster"/>
                <a:ea typeface="Lobster"/>
                <a:cs typeface="Lobster"/>
                <a:sym typeface="Lobster"/>
              </a:rPr>
              <a:t>C</a:t>
            </a:r>
            <a:r>
              <a:rPr b="1" lang="fr" sz="3600">
                <a:solidFill>
                  <a:srgbClr val="91321A"/>
                </a:solidFill>
                <a:latin typeface="Lobster"/>
                <a:ea typeface="Lobster"/>
                <a:cs typeface="Lobster"/>
                <a:sym typeface="Lobster"/>
              </a:rPr>
              <a:t>astor</a:t>
            </a:r>
            <a:r>
              <a:rPr b="1" lang="fr" sz="3000">
                <a:solidFill>
                  <a:srgbClr val="91321A"/>
                </a:solidFill>
                <a:latin typeface="Lobster"/>
                <a:ea typeface="Lobster"/>
                <a:cs typeface="Lobster"/>
                <a:sym typeface="Lobster"/>
              </a:rPr>
              <a:t> </a:t>
            </a:r>
            <a:r>
              <a:rPr lang="fr" sz="3200">
                <a:solidFill>
                  <a:srgbClr val="91321A"/>
                </a:solidFill>
                <a:latin typeface="Lobster"/>
                <a:ea typeface="Lobster"/>
                <a:cs typeface="Lobster"/>
                <a:sym typeface="Lobster"/>
              </a:rPr>
              <a:t>informatique</a:t>
            </a:r>
            <a:r>
              <a:rPr lang="fr" sz="2400"/>
              <a:t> </a:t>
            </a:r>
            <a:r>
              <a:rPr b="1" lang="fr" sz="2400">
                <a:latin typeface="Comfortaa"/>
                <a:ea typeface="Comfortaa"/>
                <a:cs typeface="Comfortaa"/>
                <a:sym typeface="Comfortaa"/>
              </a:rPr>
              <a:t>refait surface chez nous </a:t>
            </a:r>
            <a:endParaRPr b="1" sz="2400">
              <a:latin typeface="Comfortaa"/>
              <a:ea typeface="Comfortaa"/>
              <a:cs typeface="Comfortaa"/>
              <a:sym typeface="Comfortaa"/>
            </a:endParaRPr>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Clr>
                <a:schemeClr val="dk1"/>
              </a:buClr>
              <a:buSzPts val="1100"/>
              <a:buFont typeface="Arial"/>
              <a:buNone/>
            </a:pPr>
            <a:r>
              <a:rPr lang="fr" sz="2400">
                <a:solidFill>
                  <a:schemeClr val="dk1"/>
                </a:solidFill>
              </a:rPr>
              <a:t>                                                                          </a:t>
            </a:r>
            <a:r>
              <a:rPr b="1" lang="fr" sz="2400">
                <a:solidFill>
                  <a:schemeClr val="dk1"/>
                </a:solidFill>
                <a:latin typeface="Comfortaa"/>
                <a:ea typeface="Comfortaa"/>
                <a:cs typeface="Comfortaa"/>
                <a:sym typeface="Comfortaa"/>
              </a:rPr>
              <a:t>du 21 au 29 Novembre</a:t>
            </a:r>
            <a:endParaRPr b="1" sz="2400">
              <a:latin typeface="Comfortaa"/>
              <a:ea typeface="Comfortaa"/>
              <a:cs typeface="Comfortaa"/>
              <a:sym typeface="Comfortaa"/>
            </a:endParaRPr>
          </a:p>
          <a:p>
            <a:pPr indent="0" lvl="0" marL="0" rtl="0" algn="l">
              <a:spcBef>
                <a:spcPts val="0"/>
              </a:spcBef>
              <a:spcAft>
                <a:spcPts val="0"/>
              </a:spcAft>
              <a:buNone/>
            </a:pPr>
            <a:r>
              <a:rPr lang="fr" sz="2400"/>
              <a:t>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fr" sz="2400"/>
              <a:t>   </a:t>
            </a:r>
            <a:r>
              <a:rPr lang="fr" sz="2400">
                <a:latin typeface="Comfortaa"/>
                <a:ea typeface="Comfortaa"/>
                <a:cs typeface="Comfortaa"/>
                <a:sym typeface="Comfortaa"/>
              </a:rPr>
              <a:t>L’Événement sera encadré par l’Équipe des Mathématiques.</a:t>
            </a:r>
            <a:endParaRPr sz="2400">
              <a:latin typeface="Comfortaa"/>
              <a:ea typeface="Comfortaa"/>
              <a:cs typeface="Comfortaa"/>
              <a:sym typeface="Comfortaa"/>
            </a:endParaRPr>
          </a:p>
          <a:p>
            <a:pPr indent="0" lvl="0" marL="0" rtl="0" algn="l">
              <a:spcBef>
                <a:spcPts val="0"/>
              </a:spcBef>
              <a:spcAft>
                <a:spcPts val="0"/>
              </a:spcAft>
              <a:buNone/>
            </a:pPr>
            <a:r>
              <a:t/>
            </a:r>
            <a:endParaRPr sz="2400">
              <a:latin typeface="Comfortaa"/>
              <a:ea typeface="Comfortaa"/>
              <a:cs typeface="Comfortaa"/>
              <a:sym typeface="Comfortaa"/>
            </a:endParaRPr>
          </a:p>
          <a:p>
            <a:pPr indent="0" lvl="0" marL="0" rtl="0" algn="l">
              <a:spcBef>
                <a:spcPts val="0"/>
              </a:spcBef>
              <a:spcAft>
                <a:spcPts val="0"/>
              </a:spcAft>
              <a:buNone/>
            </a:pPr>
            <a:r>
              <a:rPr lang="fr" sz="2400">
                <a:latin typeface="Comfortaa"/>
                <a:ea typeface="Comfortaa"/>
                <a:cs typeface="Comfortaa"/>
                <a:sym typeface="Comfortaa"/>
              </a:rPr>
              <a:t>                              le mot d’ordre est...</a:t>
            </a:r>
            <a:r>
              <a:rPr lang="fr" sz="3400">
                <a:solidFill>
                  <a:srgbClr val="A61C00"/>
                </a:solidFill>
                <a:latin typeface="Lobster"/>
                <a:ea typeface="Lobster"/>
                <a:cs typeface="Lobster"/>
                <a:sym typeface="Lobster"/>
              </a:rPr>
              <a:t>Entraîne-toi.!!!!</a:t>
            </a:r>
            <a:endParaRPr sz="3400">
              <a:solidFill>
                <a:srgbClr val="A61C00"/>
              </a:solidFill>
              <a:latin typeface="Lobster"/>
              <a:ea typeface="Lobster"/>
              <a:cs typeface="Lobster"/>
              <a:sym typeface="Lobster"/>
            </a:endParaRPr>
          </a:p>
        </p:txBody>
      </p:sp>
      <p:pic>
        <p:nvPicPr>
          <p:cNvPr id="109" name="Google Shape;109;p19"/>
          <p:cNvPicPr preferRelativeResize="0"/>
          <p:nvPr/>
        </p:nvPicPr>
        <p:blipFill>
          <a:blip r:embed="rId3">
            <a:alphaModFix/>
          </a:blip>
          <a:stretch>
            <a:fillRect/>
          </a:stretch>
        </p:blipFill>
        <p:spPr>
          <a:xfrm>
            <a:off x="1403825" y="2602062"/>
            <a:ext cx="4901550" cy="2733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0"/>
          <p:cNvSpPr txBox="1"/>
          <p:nvPr/>
        </p:nvSpPr>
        <p:spPr>
          <a:xfrm>
            <a:off x="1708875" y="37900"/>
            <a:ext cx="7839900" cy="9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sz="5600">
                <a:solidFill>
                  <a:srgbClr val="94006B"/>
                </a:solidFill>
                <a:latin typeface="Amatic SC"/>
                <a:ea typeface="Amatic SC"/>
                <a:cs typeface="Amatic SC"/>
                <a:sym typeface="Amatic SC"/>
              </a:rPr>
              <a:t> </a:t>
            </a:r>
            <a:r>
              <a:rPr b="1" lang="fr" sz="4500">
                <a:solidFill>
                  <a:srgbClr val="94006B"/>
                </a:solidFill>
                <a:latin typeface="Amatic SC"/>
                <a:ea typeface="Amatic SC"/>
                <a:cs typeface="Amatic SC"/>
                <a:sym typeface="Amatic SC"/>
              </a:rPr>
              <a:t>semaine du 19 au 23 NOVEMBRE 2018</a:t>
            </a:r>
            <a:endParaRPr sz="4500"/>
          </a:p>
        </p:txBody>
      </p:sp>
      <p:sp>
        <p:nvSpPr>
          <p:cNvPr id="115" name="Google Shape;115;p20"/>
          <p:cNvSpPr txBox="1"/>
          <p:nvPr/>
        </p:nvSpPr>
        <p:spPr>
          <a:xfrm>
            <a:off x="0" y="2369450"/>
            <a:ext cx="10080600" cy="51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2400"/>
              <a:t>            </a:t>
            </a:r>
            <a:r>
              <a:rPr b="1" lang="fr" sz="2400"/>
              <a:t>       </a:t>
            </a:r>
            <a:r>
              <a:rPr b="1" lang="fr" sz="2400">
                <a:latin typeface="Georgia"/>
                <a:ea typeface="Georgia"/>
                <a:cs typeface="Georgia"/>
                <a:sym typeface="Georgia"/>
              </a:rPr>
              <a:t>Plurilinguisme et Pluralité culturelle</a:t>
            </a:r>
            <a:endParaRPr b="1" sz="2400"/>
          </a:p>
          <a:p>
            <a:pPr indent="0" lvl="0" marL="0" rtl="0" algn="l">
              <a:spcBef>
                <a:spcPts val="0"/>
              </a:spcBef>
              <a:spcAft>
                <a:spcPts val="0"/>
              </a:spcAft>
              <a:buNone/>
            </a:pPr>
            <a:r>
              <a:rPr lang="fr" sz="1800">
                <a:solidFill>
                  <a:srgbClr val="222222"/>
                </a:solidFill>
                <a:highlight>
                  <a:srgbClr val="FFFFFF"/>
                </a:highlight>
              </a:rPr>
              <a:t>“Je vous propose que tous les jours de la semaine prochaine, on présente un panneau dans le         hall d'entrée avec une grande affiche sur laquelle chaque jour nous écririons un mot, une    expression idiomatique ou un proverbe dans toutes les langues parlées et enseignées au lycée mais aussi avec l'aide de certains élèves dans les langues que ceux-ci connaissent et pratiquent en dehors du lycée, sans oublier le personnel de l'établissement qui connaît encore d'autres langues...ni les dialectes!”</a:t>
            </a:r>
            <a:r>
              <a:rPr b="1" lang="fr" sz="1800">
                <a:solidFill>
                  <a:srgbClr val="222222"/>
                </a:solidFill>
                <a:highlight>
                  <a:srgbClr val="FFFFFF"/>
                </a:highlight>
              </a:rPr>
              <a:t>  Mme Gardair-Viallet, </a:t>
            </a:r>
            <a:r>
              <a:rPr lang="fr" sz="1800">
                <a:solidFill>
                  <a:srgbClr val="222222"/>
                </a:solidFill>
                <a:highlight>
                  <a:srgbClr val="FFFFFF"/>
                </a:highlight>
              </a:rPr>
              <a:t>une Collègue</a:t>
            </a:r>
            <a:endParaRPr sz="1800">
              <a:solidFill>
                <a:srgbClr val="222222"/>
              </a:solidFill>
              <a:highlight>
                <a:srgbClr val="FFFFFF"/>
              </a:highlight>
            </a:endParaRPr>
          </a:p>
          <a:p>
            <a:pPr indent="0" lvl="0" marL="0" rtl="0" algn="l">
              <a:spcBef>
                <a:spcPts val="0"/>
              </a:spcBef>
              <a:spcAft>
                <a:spcPts val="0"/>
              </a:spcAft>
              <a:buNone/>
            </a:pPr>
            <a:r>
              <a:rPr lang="fr" sz="1800">
                <a:solidFill>
                  <a:srgbClr val="222222"/>
                </a:solidFill>
                <a:highlight>
                  <a:srgbClr val="FFFFFF"/>
                </a:highlight>
              </a:rPr>
              <a:t>                        </a:t>
            </a:r>
            <a:r>
              <a:rPr b="1" lang="fr" sz="1800">
                <a:solidFill>
                  <a:srgbClr val="222222"/>
                </a:solidFill>
                <a:highlight>
                  <a:srgbClr val="FFFFFF"/>
                </a:highlight>
              </a:rPr>
              <a:t> </a:t>
            </a:r>
            <a:endParaRPr b="1" sz="1800">
              <a:solidFill>
                <a:srgbClr val="222222"/>
              </a:solidFill>
              <a:highlight>
                <a:srgbClr val="FFFFFF"/>
              </a:highlight>
            </a:endParaRPr>
          </a:p>
          <a:p>
            <a:pPr indent="0" lvl="0" marL="0" rtl="0" algn="l">
              <a:spcBef>
                <a:spcPts val="0"/>
              </a:spcBef>
              <a:spcAft>
                <a:spcPts val="0"/>
              </a:spcAft>
              <a:buNone/>
            </a:pPr>
            <a:r>
              <a:rPr b="1" lang="fr" sz="2200">
                <a:solidFill>
                  <a:srgbClr val="222222"/>
                </a:solidFill>
                <a:highlight>
                  <a:srgbClr val="FFFFFF"/>
                </a:highlight>
              </a:rPr>
              <a:t>La première expression proposée:</a:t>
            </a:r>
            <a:endParaRPr b="1" sz="2200">
              <a:solidFill>
                <a:srgbClr val="222222"/>
              </a:solidFill>
              <a:highlight>
                <a:srgbClr val="FFFFFF"/>
              </a:highlight>
            </a:endParaRPr>
          </a:p>
          <a:p>
            <a:pPr indent="0" lvl="0" marL="0" rtl="0" algn="l">
              <a:spcBef>
                <a:spcPts val="0"/>
              </a:spcBef>
              <a:spcAft>
                <a:spcPts val="0"/>
              </a:spcAft>
              <a:buNone/>
            </a:pPr>
            <a:r>
              <a:rPr lang="fr" sz="1800">
                <a:solidFill>
                  <a:srgbClr val="222222"/>
                </a:solidFill>
                <a:highlight>
                  <a:srgbClr val="FFFFFF"/>
                </a:highlight>
              </a:rPr>
              <a:t>  </a:t>
            </a:r>
            <a:endParaRPr sz="1800">
              <a:solidFill>
                <a:srgbClr val="222222"/>
              </a:solidFill>
              <a:highlight>
                <a:srgbClr val="FFFFFF"/>
              </a:highlight>
            </a:endParaRPr>
          </a:p>
          <a:p>
            <a:pPr indent="0" lvl="0" marL="0" rtl="0" algn="l">
              <a:spcBef>
                <a:spcPts val="0"/>
              </a:spcBef>
              <a:spcAft>
                <a:spcPts val="0"/>
              </a:spcAft>
              <a:buNone/>
            </a:pPr>
            <a:r>
              <a:rPr lang="fr" sz="1800">
                <a:solidFill>
                  <a:srgbClr val="222222"/>
                </a:solidFill>
                <a:highlight>
                  <a:srgbClr val="FFFFFF"/>
                </a:highlight>
              </a:rPr>
              <a:t>    </a:t>
            </a:r>
            <a:r>
              <a:rPr b="1" lang="fr" sz="3000">
                <a:solidFill>
                  <a:srgbClr val="A61C00"/>
                </a:solidFill>
                <a:highlight>
                  <a:srgbClr val="FFFFFF"/>
                </a:highlight>
              </a:rPr>
              <a:t>"Es geht um die Wurst!"</a:t>
            </a:r>
            <a:r>
              <a:rPr lang="fr" sz="1800">
                <a:solidFill>
                  <a:srgbClr val="222222"/>
                </a:solidFill>
                <a:highlight>
                  <a:srgbClr val="FFFFFF"/>
                </a:highlight>
              </a:rPr>
              <a:t>traduction littérale :</a:t>
            </a:r>
            <a:r>
              <a:rPr lang="fr" sz="1800">
                <a:solidFill>
                  <a:srgbClr val="A61C00"/>
                </a:solidFill>
                <a:highlight>
                  <a:srgbClr val="FFFFFF"/>
                </a:highlight>
              </a:rPr>
              <a:t> “</a:t>
            </a:r>
            <a:r>
              <a:rPr b="1" lang="fr" sz="1800">
                <a:solidFill>
                  <a:srgbClr val="A61C00"/>
                </a:solidFill>
                <a:highlight>
                  <a:srgbClr val="FFFFFF"/>
                </a:highlight>
              </a:rPr>
              <a:t>c’est une affaire de saucisse</a:t>
            </a:r>
            <a:r>
              <a:rPr lang="fr" sz="1800">
                <a:solidFill>
                  <a:srgbClr val="A61C00"/>
                </a:solidFill>
                <a:highlight>
                  <a:srgbClr val="FFFFFF"/>
                </a:highlight>
              </a:rPr>
              <a:t>”</a:t>
            </a:r>
            <a:endParaRPr sz="1800">
              <a:solidFill>
                <a:srgbClr val="A61C00"/>
              </a:solidFill>
              <a:highlight>
                <a:srgbClr val="FFFFFF"/>
              </a:highlight>
            </a:endParaRPr>
          </a:p>
          <a:p>
            <a:pPr indent="0" lvl="0" marL="0" rtl="0" algn="l">
              <a:spcBef>
                <a:spcPts val="0"/>
              </a:spcBef>
              <a:spcAft>
                <a:spcPts val="0"/>
              </a:spcAft>
              <a:buNone/>
            </a:pPr>
            <a:r>
              <a:rPr lang="fr" sz="1800">
                <a:solidFill>
                  <a:srgbClr val="222222"/>
                </a:solidFill>
                <a:highlight>
                  <a:srgbClr val="FFFFFF"/>
                </a:highlight>
              </a:rPr>
              <a:t>                             qui veut dire en allemand, prise au second degré:</a:t>
            </a:r>
            <a:endParaRPr sz="800">
              <a:solidFill>
                <a:srgbClr val="222222"/>
              </a:solidFill>
              <a:highlight>
                <a:srgbClr val="FFFFFF"/>
              </a:highlight>
            </a:endParaRPr>
          </a:p>
          <a:p>
            <a:pPr indent="0" lvl="0" marL="0" rtl="0" algn="l">
              <a:spcBef>
                <a:spcPts val="0"/>
              </a:spcBef>
              <a:spcAft>
                <a:spcPts val="0"/>
              </a:spcAft>
              <a:buNone/>
            </a:pPr>
            <a:r>
              <a:t/>
            </a:r>
            <a:endParaRPr sz="8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b="1" lang="fr" sz="2400">
                <a:solidFill>
                  <a:srgbClr val="94006B"/>
                </a:solidFill>
              </a:rPr>
              <a:t>“</a:t>
            </a:r>
            <a:r>
              <a:rPr b="1" lang="fr" sz="2400" u="sng">
                <a:solidFill>
                  <a:srgbClr val="94006B"/>
                </a:solidFill>
              </a:rPr>
              <a:t>c'est le moment crucial</a:t>
            </a:r>
            <a:r>
              <a:rPr b="1" lang="fr" sz="2400">
                <a:solidFill>
                  <a:srgbClr val="94006B"/>
                </a:solidFill>
              </a:rPr>
              <a:t>"</a:t>
            </a:r>
            <a:r>
              <a:rPr lang="fr" sz="2400">
                <a:solidFill>
                  <a:srgbClr val="94006B"/>
                </a:solidFill>
              </a:rPr>
              <a:t>ou bien</a:t>
            </a:r>
            <a:r>
              <a:rPr b="1" lang="fr" sz="2400">
                <a:solidFill>
                  <a:srgbClr val="94006B"/>
                </a:solidFill>
              </a:rPr>
              <a:t>"</a:t>
            </a:r>
            <a:r>
              <a:rPr b="1" lang="fr" sz="2400" u="sng">
                <a:solidFill>
                  <a:srgbClr val="94006B"/>
                </a:solidFill>
              </a:rPr>
              <a:t>c'est maintenant que tout se joue</a:t>
            </a:r>
            <a:r>
              <a:rPr b="1" lang="fr" sz="2400">
                <a:solidFill>
                  <a:srgbClr val="94006B"/>
                </a:solidFill>
              </a:rPr>
              <a:t>”</a:t>
            </a:r>
            <a:endParaRPr b="1" sz="2400">
              <a:solidFill>
                <a:srgbClr val="222222"/>
              </a:solidFill>
              <a:highlight>
                <a:srgbClr val="FFFFFF"/>
              </a:highlight>
            </a:endParaRPr>
          </a:p>
          <a:p>
            <a:pPr indent="0" lvl="0" marL="0" rtl="0" algn="l">
              <a:spcBef>
                <a:spcPts val="0"/>
              </a:spcBef>
              <a:spcAft>
                <a:spcPts val="0"/>
              </a:spcAft>
              <a:buNone/>
            </a:pPr>
            <a:r>
              <a:rPr lang="fr" sz="1800">
                <a:solidFill>
                  <a:srgbClr val="222222"/>
                </a:solidFill>
                <a:highlight>
                  <a:srgbClr val="FFFFFF"/>
                </a:highlight>
              </a:rPr>
              <a:t>                                                                                                                                                                          </a:t>
            </a:r>
            <a:r>
              <a:rPr lang="fr" sz="1800">
                <a:solidFill>
                  <a:srgbClr val="222222"/>
                </a:solidFill>
              </a:rPr>
              <a:t>        </a:t>
            </a:r>
            <a:endParaRPr sz="2400">
              <a:solidFill>
                <a:srgbClr val="94006B"/>
              </a:solidFill>
            </a:endParaRPr>
          </a:p>
          <a:p>
            <a:pPr indent="0" lvl="0" marL="0" rtl="0" algn="l">
              <a:spcBef>
                <a:spcPts val="0"/>
              </a:spcBef>
              <a:spcAft>
                <a:spcPts val="0"/>
              </a:spcAft>
              <a:buNone/>
            </a:pPr>
            <a:r>
              <a:rPr lang="fr" sz="2400">
                <a:solidFill>
                  <a:srgbClr val="0000FF"/>
                </a:solidFill>
              </a:rPr>
              <a:t>                </a:t>
            </a:r>
            <a:r>
              <a:rPr lang="fr" sz="2400"/>
              <a:t>A vos marques les plurilingues de</a:t>
            </a:r>
            <a:r>
              <a:rPr lang="fr" sz="3000">
                <a:solidFill>
                  <a:srgbClr val="0000FF"/>
                </a:solidFill>
                <a:latin typeface="Lobster"/>
                <a:ea typeface="Lobster"/>
                <a:cs typeface="Lobster"/>
                <a:sym typeface="Lobster"/>
              </a:rPr>
              <a:t> Stendhal</a:t>
            </a:r>
            <a:endParaRPr sz="1800">
              <a:solidFill>
                <a:srgbClr val="0000FF"/>
              </a:solidFill>
            </a:endParaRPr>
          </a:p>
          <a:p>
            <a:pPr indent="0" lvl="0" marL="0" rtl="0" algn="l">
              <a:spcBef>
                <a:spcPts val="0"/>
              </a:spcBef>
              <a:spcAft>
                <a:spcPts val="0"/>
              </a:spcAft>
              <a:buNone/>
            </a:pPr>
            <a:r>
              <a:t/>
            </a:r>
            <a:endParaRPr sz="1800">
              <a:solidFill>
                <a:srgbClr val="0000FF"/>
              </a:solidFill>
            </a:endParaRPr>
          </a:p>
          <a:p>
            <a:pPr indent="0" lvl="0" marL="0" rtl="0" algn="l">
              <a:spcBef>
                <a:spcPts val="0"/>
              </a:spcBef>
              <a:spcAft>
                <a:spcPts val="0"/>
              </a:spcAft>
              <a:buClr>
                <a:schemeClr val="dk1"/>
              </a:buClr>
              <a:buSzPts val="1100"/>
              <a:buFont typeface="Arial"/>
              <a:buNone/>
            </a:pPr>
            <a:r>
              <a:rPr lang="fr" sz="1800">
                <a:solidFill>
                  <a:srgbClr val="222222"/>
                </a:solidFill>
              </a:rPr>
              <a:t> </a:t>
            </a:r>
            <a:endParaRPr sz="1800">
              <a:solidFill>
                <a:srgbClr val="222222"/>
              </a:solidFill>
            </a:endParaRPr>
          </a:p>
          <a:p>
            <a:pPr indent="0" lvl="0" marL="0" rtl="0" algn="l">
              <a:spcBef>
                <a:spcPts val="0"/>
              </a:spcBef>
              <a:spcAft>
                <a:spcPts val="0"/>
              </a:spcAft>
              <a:buNone/>
            </a:pPr>
            <a:r>
              <a:t/>
            </a:r>
            <a:endParaRPr sz="1800">
              <a:solidFill>
                <a:srgbClr val="222222"/>
              </a:solidFill>
              <a:highlight>
                <a:srgbClr val="FFFFFF"/>
              </a:highlight>
            </a:endParaRPr>
          </a:p>
        </p:txBody>
      </p:sp>
      <p:pic>
        <p:nvPicPr>
          <p:cNvPr id="116" name="Google Shape;116;p20"/>
          <p:cNvPicPr preferRelativeResize="0"/>
          <p:nvPr/>
        </p:nvPicPr>
        <p:blipFill>
          <a:blip r:embed="rId3">
            <a:alphaModFix/>
          </a:blip>
          <a:stretch>
            <a:fillRect/>
          </a:stretch>
        </p:blipFill>
        <p:spPr>
          <a:xfrm>
            <a:off x="1887200" y="1028426"/>
            <a:ext cx="5721826" cy="1218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1"/>
          <p:cNvSpPr txBox="1"/>
          <p:nvPr/>
        </p:nvSpPr>
        <p:spPr>
          <a:xfrm>
            <a:off x="546700" y="614750"/>
            <a:ext cx="75594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sz="5600">
                <a:solidFill>
                  <a:srgbClr val="94006B"/>
                </a:solidFill>
                <a:latin typeface="Amatic SC"/>
                <a:ea typeface="Amatic SC"/>
                <a:cs typeface="Amatic SC"/>
                <a:sym typeface="Amatic SC"/>
              </a:rPr>
              <a:t> </a:t>
            </a:r>
            <a:r>
              <a:rPr b="1" lang="fr" sz="5600">
                <a:solidFill>
                  <a:srgbClr val="94006B"/>
                </a:solidFill>
                <a:latin typeface="Amatic SC"/>
                <a:ea typeface="Amatic SC"/>
                <a:cs typeface="Amatic SC"/>
                <a:sym typeface="Amatic SC"/>
              </a:rPr>
              <a:t>semaine du 19 au 23 NOVEMBRE 2018 </a:t>
            </a:r>
            <a:r>
              <a:rPr lang="fr" sz="2400">
                <a:solidFill>
                  <a:schemeClr val="dk1"/>
                </a:solidFill>
                <a:latin typeface="Pacifico"/>
                <a:ea typeface="Pacifico"/>
                <a:cs typeface="Pacifico"/>
                <a:sym typeface="Pacifico"/>
              </a:rPr>
              <a:t>                   </a:t>
            </a:r>
            <a:endParaRPr/>
          </a:p>
        </p:txBody>
      </p:sp>
      <p:sp>
        <p:nvSpPr>
          <p:cNvPr id="122" name="Google Shape;122;p21"/>
          <p:cNvSpPr txBox="1"/>
          <p:nvPr/>
        </p:nvSpPr>
        <p:spPr>
          <a:xfrm>
            <a:off x="25" y="1558550"/>
            <a:ext cx="10080600" cy="600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2400">
                <a:latin typeface="Lobster"/>
                <a:ea typeface="Lobster"/>
                <a:cs typeface="Lobster"/>
                <a:sym typeface="Lobster"/>
              </a:rPr>
              <a:t>                                </a:t>
            </a:r>
            <a:endParaRPr sz="2400">
              <a:solidFill>
                <a:srgbClr val="0B5394"/>
              </a:solidFill>
              <a:latin typeface="Lobster"/>
              <a:ea typeface="Lobster"/>
              <a:cs typeface="Lobster"/>
              <a:sym typeface="Lobster"/>
            </a:endParaRPr>
          </a:p>
          <a:p>
            <a:pPr indent="0" lvl="0" marL="0" rtl="0" algn="l">
              <a:spcBef>
                <a:spcPts val="0"/>
              </a:spcBef>
              <a:spcAft>
                <a:spcPts val="0"/>
              </a:spcAft>
              <a:buNone/>
            </a:pPr>
            <a:r>
              <a:rPr lang="fr" sz="2400">
                <a:latin typeface="Lobster"/>
                <a:ea typeface="Lobster"/>
                <a:cs typeface="Lobster"/>
                <a:sym typeface="Lobster"/>
              </a:rPr>
              <a:t>                  </a:t>
            </a:r>
            <a:r>
              <a:rPr lang="fr" sz="2400">
                <a:solidFill>
                  <a:srgbClr val="0066CC"/>
                </a:solidFill>
                <a:latin typeface="Lobster"/>
                <a:ea typeface="Lobster"/>
                <a:cs typeface="Lobster"/>
                <a:sym typeface="Lobster"/>
              </a:rPr>
              <a:t>Le FSE  lance les Inscriptions pour l’année 2018/2019</a:t>
            </a:r>
            <a:endParaRPr sz="2400">
              <a:solidFill>
                <a:srgbClr val="0066CC"/>
              </a:solidFill>
              <a:latin typeface="Lobster"/>
              <a:ea typeface="Lobster"/>
              <a:cs typeface="Lobster"/>
              <a:sym typeface="Lobster"/>
            </a:endParaRPr>
          </a:p>
          <a:p>
            <a:pPr indent="0" lvl="0" marL="0" rtl="0" algn="l">
              <a:spcBef>
                <a:spcPts val="0"/>
              </a:spcBef>
              <a:spcAft>
                <a:spcPts val="0"/>
              </a:spcAft>
              <a:buNone/>
            </a:pPr>
            <a:r>
              <a:rPr lang="fr" sz="2400">
                <a:solidFill>
                  <a:srgbClr val="0B5394"/>
                </a:solidFill>
                <a:latin typeface="Lobster"/>
                <a:ea typeface="Lobster"/>
                <a:cs typeface="Lobster"/>
                <a:sym typeface="Lobster"/>
              </a:rPr>
              <a:t>                                                   </a:t>
            </a:r>
            <a:endParaRPr b="1" sz="2400">
              <a:solidFill>
                <a:srgbClr val="0066CC"/>
              </a:solidFill>
              <a:latin typeface="Lobster"/>
              <a:ea typeface="Lobster"/>
              <a:cs typeface="Lobster"/>
              <a:sym typeface="Lobster"/>
            </a:endParaRPr>
          </a:p>
          <a:p>
            <a:pPr indent="0" lvl="0" marL="0" rtl="0" algn="l">
              <a:spcBef>
                <a:spcPts val="0"/>
              </a:spcBef>
              <a:spcAft>
                <a:spcPts val="0"/>
              </a:spcAft>
              <a:buClr>
                <a:schemeClr val="dk1"/>
              </a:buClr>
              <a:buSzPts val="1100"/>
              <a:buFont typeface="Arial"/>
              <a:buNone/>
            </a:pPr>
            <a:r>
              <a:t/>
            </a:r>
            <a:endParaRPr b="1" sz="2400">
              <a:solidFill>
                <a:srgbClr val="0066CC"/>
              </a:solidFill>
              <a:latin typeface="Lobster"/>
              <a:ea typeface="Lobster"/>
              <a:cs typeface="Lobster"/>
              <a:sym typeface="Lobster"/>
            </a:endParaRPr>
          </a:p>
          <a:p>
            <a:pPr indent="0" lvl="0" marL="0" rtl="0" algn="l">
              <a:spcBef>
                <a:spcPts val="0"/>
              </a:spcBef>
              <a:spcAft>
                <a:spcPts val="0"/>
              </a:spcAft>
              <a:buNone/>
            </a:pPr>
            <a:r>
              <a:t/>
            </a:r>
            <a:endParaRPr sz="2400">
              <a:solidFill>
                <a:srgbClr val="0B5394"/>
              </a:solidFill>
              <a:latin typeface="Lobster"/>
              <a:ea typeface="Lobster"/>
              <a:cs typeface="Lobster"/>
              <a:sym typeface="Lobster"/>
            </a:endParaRPr>
          </a:p>
          <a:p>
            <a:pPr indent="0" lvl="0" marL="0" rtl="0" algn="l">
              <a:spcBef>
                <a:spcPts val="0"/>
              </a:spcBef>
              <a:spcAft>
                <a:spcPts val="0"/>
              </a:spcAft>
              <a:buNone/>
            </a:pPr>
            <a:r>
              <a:rPr lang="fr" sz="2400">
                <a:latin typeface="Lobster"/>
                <a:ea typeface="Lobster"/>
                <a:cs typeface="Lobster"/>
                <a:sym typeface="Lobster"/>
              </a:rPr>
              <a:t>                                               </a:t>
            </a:r>
            <a:r>
              <a:rPr b="1" lang="fr" sz="2400">
                <a:solidFill>
                  <a:srgbClr val="B45F06"/>
                </a:solidFill>
                <a:latin typeface="Lobster"/>
                <a:ea typeface="Lobster"/>
                <a:cs typeface="Lobster"/>
                <a:sym typeface="Lobster"/>
              </a:rPr>
              <a:t>Les droits sont de 5.00€</a:t>
            </a:r>
            <a:endParaRPr b="1" sz="2400">
              <a:solidFill>
                <a:srgbClr val="B45F06"/>
              </a:solidFill>
              <a:latin typeface="Lobster"/>
              <a:ea typeface="Lobster"/>
              <a:cs typeface="Lobster"/>
              <a:sym typeface="Lobster"/>
            </a:endParaRPr>
          </a:p>
          <a:p>
            <a:pPr indent="0" lvl="0" marL="0" rtl="0" algn="l">
              <a:spcBef>
                <a:spcPts val="0"/>
              </a:spcBef>
              <a:spcAft>
                <a:spcPts val="0"/>
              </a:spcAft>
              <a:buNone/>
            </a:pPr>
            <a:r>
              <a:rPr b="1" lang="fr" sz="2400">
                <a:solidFill>
                  <a:srgbClr val="0000FF"/>
                </a:solidFill>
                <a:latin typeface="Lobster"/>
                <a:ea typeface="Lobster"/>
                <a:cs typeface="Lobster"/>
                <a:sym typeface="Lobster"/>
              </a:rPr>
              <a:t> </a:t>
            </a:r>
            <a:endParaRPr b="1" sz="2400">
              <a:solidFill>
                <a:srgbClr val="0000FF"/>
              </a:solidFill>
              <a:latin typeface="Lobster"/>
              <a:ea typeface="Lobster"/>
              <a:cs typeface="Lobster"/>
              <a:sym typeface="Lobster"/>
            </a:endParaRPr>
          </a:p>
          <a:p>
            <a:pPr indent="0" lvl="0" marL="0" rtl="0" algn="l">
              <a:spcBef>
                <a:spcPts val="0"/>
              </a:spcBef>
              <a:spcAft>
                <a:spcPts val="0"/>
              </a:spcAft>
              <a:buNone/>
            </a:pPr>
            <a:r>
              <a:rPr b="1" lang="fr" sz="2400">
                <a:solidFill>
                  <a:srgbClr val="0000FF"/>
                </a:solidFill>
                <a:latin typeface="Lobster"/>
                <a:ea typeface="Lobster"/>
                <a:cs typeface="Lobster"/>
                <a:sym typeface="Lobster"/>
              </a:rPr>
              <a:t>                      </a:t>
            </a:r>
            <a:r>
              <a:rPr b="1" lang="fr" sz="2400">
                <a:solidFill>
                  <a:srgbClr val="980000"/>
                </a:solidFill>
                <a:latin typeface="Lobster"/>
                <a:ea typeface="Lobster"/>
                <a:cs typeface="Lobster"/>
                <a:sym typeface="Lobster"/>
              </a:rPr>
              <a:t> </a:t>
            </a:r>
            <a:r>
              <a:rPr b="1" lang="fr" sz="2400">
                <a:solidFill>
                  <a:srgbClr val="94006B"/>
                </a:solidFill>
                <a:latin typeface="Lobster"/>
                <a:ea typeface="Lobster"/>
                <a:cs typeface="Lobster"/>
                <a:sym typeface="Lobster"/>
              </a:rPr>
              <a:t>   Assemblée générale le Mardi 13 novembre 2018 au Foyer</a:t>
            </a:r>
            <a:endParaRPr b="1" sz="2400">
              <a:solidFill>
                <a:srgbClr val="94006B"/>
              </a:solidFill>
              <a:latin typeface="Lobster"/>
              <a:ea typeface="Lobster"/>
              <a:cs typeface="Lobster"/>
              <a:sym typeface="Lobster"/>
            </a:endParaRPr>
          </a:p>
          <a:p>
            <a:pPr indent="0" lvl="0" marL="0" rtl="0" algn="l">
              <a:spcBef>
                <a:spcPts val="0"/>
              </a:spcBef>
              <a:spcAft>
                <a:spcPts val="0"/>
              </a:spcAft>
              <a:buNone/>
            </a:pPr>
            <a:r>
              <a:rPr b="1" lang="fr" sz="2400">
                <a:solidFill>
                  <a:srgbClr val="94006B"/>
                </a:solidFill>
                <a:latin typeface="Lobster"/>
                <a:ea typeface="Lobster"/>
                <a:cs typeface="Lobster"/>
                <a:sym typeface="Lobster"/>
              </a:rPr>
              <a:t>                                                </a:t>
            </a:r>
            <a:r>
              <a:rPr b="1" lang="fr" sz="2400">
                <a:solidFill>
                  <a:srgbClr val="0066CC"/>
                </a:solidFill>
                <a:latin typeface="Lobster"/>
                <a:ea typeface="Lobster"/>
                <a:cs typeface="Lobster"/>
                <a:sym typeface="Lobster"/>
              </a:rPr>
              <a:t>petite illustration en photos</a:t>
            </a:r>
            <a:endParaRPr b="1" sz="2400">
              <a:solidFill>
                <a:srgbClr val="0066CC"/>
              </a:solidFill>
              <a:latin typeface="Lobster"/>
              <a:ea typeface="Lobster"/>
              <a:cs typeface="Lobster"/>
              <a:sym typeface="Lobster"/>
            </a:endParaRPr>
          </a:p>
          <a:p>
            <a:pPr indent="0" lvl="0" marL="0" rtl="0" algn="l">
              <a:spcBef>
                <a:spcPts val="0"/>
              </a:spcBef>
              <a:spcAft>
                <a:spcPts val="0"/>
              </a:spcAft>
              <a:buNone/>
            </a:pPr>
            <a:r>
              <a:rPr b="1" lang="fr" sz="2400">
                <a:solidFill>
                  <a:srgbClr val="94006B"/>
                </a:solidFill>
                <a:latin typeface="Lobster"/>
                <a:ea typeface="Lobster"/>
                <a:cs typeface="Lobster"/>
                <a:sym typeface="Lobster"/>
              </a:rPr>
              <a:t>                                                     </a:t>
            </a:r>
            <a:r>
              <a:rPr b="1" lang="fr" sz="2400">
                <a:solidFill>
                  <a:srgbClr val="0066CC"/>
                </a:solidFill>
                <a:latin typeface="Lobster"/>
                <a:ea typeface="Lobster"/>
                <a:cs typeface="Lobster"/>
                <a:sym typeface="Lobster"/>
              </a:rPr>
              <a:t>    </a:t>
            </a:r>
            <a:r>
              <a:rPr b="1" lang="fr" sz="2400">
                <a:latin typeface="Lobster"/>
                <a:ea typeface="Lobster"/>
                <a:cs typeface="Lobster"/>
                <a:sym typeface="Lobster"/>
              </a:rPr>
              <a:t>     </a:t>
            </a:r>
            <a:r>
              <a:rPr b="1" lang="fr" sz="2400">
                <a:solidFill>
                  <a:srgbClr val="0000FF"/>
                </a:solidFill>
                <a:latin typeface="Lobster"/>
                <a:ea typeface="Lobster"/>
                <a:cs typeface="Lobster"/>
                <a:sym typeface="Lobster"/>
              </a:rPr>
              <a:t>              </a:t>
            </a:r>
            <a:endParaRPr b="1" sz="2400">
              <a:solidFill>
                <a:srgbClr val="0000FF"/>
              </a:solidFill>
              <a:latin typeface="Lobster"/>
              <a:ea typeface="Lobster"/>
              <a:cs typeface="Lobster"/>
              <a:sym typeface="Lobster"/>
            </a:endParaRPr>
          </a:p>
          <a:p>
            <a:pPr indent="0" lvl="0" marL="0" rtl="0" algn="just">
              <a:lnSpc>
                <a:spcPct val="115000"/>
              </a:lnSpc>
              <a:spcBef>
                <a:spcPts val="0"/>
              </a:spcBef>
              <a:spcAft>
                <a:spcPts val="0"/>
              </a:spcAft>
              <a:buNone/>
            </a:pPr>
            <a:r>
              <a:rPr lang="fr" sz="2400">
                <a:solidFill>
                  <a:srgbClr val="0066CC"/>
                </a:solidFill>
                <a:latin typeface="Lobster"/>
                <a:ea typeface="Lobster"/>
                <a:cs typeface="Lobster"/>
                <a:sym typeface="Lobster"/>
              </a:rPr>
              <a:t> </a:t>
            </a:r>
            <a:endParaRPr sz="2400">
              <a:solidFill>
                <a:srgbClr val="0066CC"/>
              </a:solidFill>
              <a:latin typeface="Lobster"/>
              <a:ea typeface="Lobster"/>
              <a:cs typeface="Lobster"/>
              <a:sym typeface="Lobster"/>
            </a:endParaRPr>
          </a:p>
          <a:p>
            <a:pPr indent="0" lvl="0" marL="0" rtl="0" algn="l">
              <a:spcBef>
                <a:spcPts val="0"/>
              </a:spcBef>
              <a:spcAft>
                <a:spcPts val="0"/>
              </a:spcAft>
              <a:buNone/>
            </a:pPr>
            <a:r>
              <a:rPr lang="fr" sz="2400">
                <a:latin typeface="Lobster"/>
                <a:ea typeface="Lobster"/>
                <a:cs typeface="Lobster"/>
                <a:sym typeface="Lobster"/>
              </a:rPr>
              <a:t>                    </a:t>
            </a:r>
            <a:endParaRPr sz="2400">
              <a:latin typeface="Lobster"/>
              <a:ea typeface="Lobster"/>
              <a:cs typeface="Lobster"/>
              <a:sym typeface="Lobster"/>
            </a:endParaRPr>
          </a:p>
          <a:p>
            <a:pPr indent="0" lvl="0" marL="0" rtl="0" algn="l">
              <a:spcBef>
                <a:spcPts val="0"/>
              </a:spcBef>
              <a:spcAft>
                <a:spcPts val="0"/>
              </a:spcAft>
              <a:buNone/>
            </a:pPr>
            <a:r>
              <a:rPr lang="fr" sz="2400">
                <a:latin typeface="Lobster"/>
                <a:ea typeface="Lobster"/>
                <a:cs typeface="Lobster"/>
                <a:sym typeface="Lobster"/>
              </a:rPr>
              <a:t>  </a:t>
            </a:r>
            <a:r>
              <a:rPr lang="fr" sz="3000">
                <a:solidFill>
                  <a:srgbClr val="9900FF"/>
                </a:solidFill>
                <a:latin typeface="Lobster"/>
                <a:ea typeface="Lobster"/>
                <a:cs typeface="Lobster"/>
                <a:sym typeface="Lobster"/>
              </a:rPr>
              <a:t> </a:t>
            </a:r>
            <a:endParaRPr sz="3000">
              <a:solidFill>
                <a:srgbClr val="9900FF"/>
              </a:solidFill>
              <a:latin typeface="Lobster"/>
              <a:ea typeface="Lobster"/>
              <a:cs typeface="Lobster"/>
              <a:sym typeface="Lobster"/>
            </a:endParaRPr>
          </a:p>
          <a:p>
            <a:pPr indent="0" lvl="0" marL="0" rtl="0" algn="l">
              <a:spcBef>
                <a:spcPts val="0"/>
              </a:spcBef>
              <a:spcAft>
                <a:spcPts val="0"/>
              </a:spcAft>
              <a:buNone/>
            </a:pPr>
            <a:r>
              <a:t/>
            </a:r>
            <a:endParaRPr sz="2400">
              <a:solidFill>
                <a:srgbClr val="9900FF"/>
              </a:solidFill>
              <a:latin typeface="Lobster"/>
              <a:ea typeface="Lobster"/>
              <a:cs typeface="Lobster"/>
              <a:sym typeface="Lobster"/>
            </a:endParaRPr>
          </a:p>
          <a:p>
            <a:pPr indent="0" lvl="0" marL="0" rtl="0" algn="l">
              <a:spcBef>
                <a:spcPts val="0"/>
              </a:spcBef>
              <a:spcAft>
                <a:spcPts val="0"/>
              </a:spcAft>
              <a:buNone/>
            </a:pPr>
            <a:r>
              <a:rPr lang="fr" sz="2400">
                <a:latin typeface="Lobster"/>
                <a:ea typeface="Lobster"/>
                <a:cs typeface="Lobster"/>
                <a:sym typeface="Lobster"/>
              </a:rPr>
              <a:t>                                                                  </a:t>
            </a:r>
            <a:endParaRPr sz="2400">
              <a:latin typeface="Lobster"/>
              <a:ea typeface="Lobster"/>
              <a:cs typeface="Lobster"/>
              <a:sym typeface="Lobster"/>
            </a:endParaRPr>
          </a:p>
          <a:p>
            <a:pPr indent="0" lvl="0" marL="0" rtl="0" algn="l">
              <a:spcBef>
                <a:spcPts val="0"/>
              </a:spcBef>
              <a:spcAft>
                <a:spcPts val="0"/>
              </a:spcAft>
              <a:buNone/>
            </a:pPr>
            <a:r>
              <a:t/>
            </a:r>
            <a:endParaRPr sz="2400">
              <a:latin typeface="Lobster"/>
              <a:ea typeface="Lobster"/>
              <a:cs typeface="Lobster"/>
              <a:sym typeface="Lobster"/>
            </a:endParaRPr>
          </a:p>
          <a:p>
            <a:pPr indent="0" lvl="0" marL="0" rtl="0" algn="l">
              <a:spcBef>
                <a:spcPts val="0"/>
              </a:spcBef>
              <a:spcAft>
                <a:spcPts val="0"/>
              </a:spcAft>
              <a:buNone/>
            </a:pPr>
            <a:r>
              <a:rPr lang="fr" sz="2400">
                <a:latin typeface="Lobster"/>
                <a:ea typeface="Lobster"/>
                <a:cs typeface="Lobster"/>
                <a:sym typeface="Lobster"/>
              </a:rPr>
              <a:t>                                           </a:t>
            </a:r>
            <a:endParaRPr sz="2400">
              <a:latin typeface="Lobster"/>
              <a:ea typeface="Lobster"/>
              <a:cs typeface="Lobster"/>
              <a:sym typeface="Lobster"/>
            </a:endParaRPr>
          </a:p>
          <a:p>
            <a:pPr indent="0" lvl="0" marL="0" rtl="0" algn="l">
              <a:spcBef>
                <a:spcPts val="0"/>
              </a:spcBef>
              <a:spcAft>
                <a:spcPts val="0"/>
              </a:spcAft>
              <a:buNone/>
            </a:pPr>
            <a:r>
              <a:t/>
            </a:r>
            <a:endParaRPr sz="2400">
              <a:latin typeface="Lobster"/>
              <a:ea typeface="Lobster"/>
              <a:cs typeface="Lobster"/>
              <a:sym typeface="Lobster"/>
            </a:endParaRPr>
          </a:p>
          <a:p>
            <a:pPr indent="0" lvl="0" marL="0" rtl="0" algn="l">
              <a:spcBef>
                <a:spcPts val="0"/>
              </a:spcBef>
              <a:spcAft>
                <a:spcPts val="0"/>
              </a:spcAft>
              <a:buNone/>
            </a:pPr>
            <a:r>
              <a:t/>
            </a:r>
            <a:endParaRPr sz="2400">
              <a:latin typeface="Lobster"/>
              <a:ea typeface="Lobster"/>
              <a:cs typeface="Lobster"/>
              <a:sym typeface="Lobster"/>
            </a:endParaRPr>
          </a:p>
          <a:p>
            <a:pPr indent="0" lvl="0" marL="0" rtl="0" algn="l">
              <a:spcBef>
                <a:spcPts val="0"/>
              </a:spcBef>
              <a:spcAft>
                <a:spcPts val="0"/>
              </a:spcAft>
              <a:buNone/>
            </a:pPr>
            <a:r>
              <a:rPr lang="fr" sz="2400">
                <a:latin typeface="Lobster"/>
                <a:ea typeface="Lobster"/>
                <a:cs typeface="Lobster"/>
                <a:sym typeface="Lobster"/>
              </a:rPr>
              <a:t>                                                                </a:t>
            </a:r>
            <a:r>
              <a:rPr b="1" lang="fr" sz="2400">
                <a:latin typeface="Lobster"/>
                <a:ea typeface="Lobster"/>
                <a:cs typeface="Lobster"/>
                <a:sym typeface="Lobster"/>
              </a:rPr>
              <a:t>   </a:t>
            </a:r>
            <a:endParaRPr sz="2400">
              <a:latin typeface="Lobster"/>
              <a:ea typeface="Lobster"/>
              <a:cs typeface="Lobster"/>
              <a:sym typeface="Lobster"/>
            </a:endParaRPr>
          </a:p>
        </p:txBody>
      </p:sp>
      <p:pic>
        <p:nvPicPr>
          <p:cNvPr id="123" name="Google Shape;123;p21"/>
          <p:cNvPicPr preferRelativeResize="0"/>
          <p:nvPr/>
        </p:nvPicPr>
        <p:blipFill rotWithShape="1">
          <a:blip r:embed="rId3">
            <a:alphaModFix/>
          </a:blip>
          <a:srcRect b="12069" l="9231" r="5523" t="16343"/>
          <a:stretch/>
        </p:blipFill>
        <p:spPr>
          <a:xfrm>
            <a:off x="25" y="1822450"/>
            <a:ext cx="1263075" cy="943799"/>
          </a:xfrm>
          <a:prstGeom prst="rect">
            <a:avLst/>
          </a:prstGeom>
          <a:noFill/>
          <a:ln>
            <a:noFill/>
          </a:ln>
        </p:spPr>
      </p:pic>
      <p:pic>
        <p:nvPicPr>
          <p:cNvPr id="124" name="Google Shape;124;p21"/>
          <p:cNvPicPr preferRelativeResize="0"/>
          <p:nvPr/>
        </p:nvPicPr>
        <p:blipFill rotWithShape="1">
          <a:blip r:embed="rId4">
            <a:alphaModFix/>
          </a:blip>
          <a:srcRect b="18955" l="0" r="0" t="21078"/>
          <a:stretch/>
        </p:blipFill>
        <p:spPr>
          <a:xfrm>
            <a:off x="2816950" y="2461226"/>
            <a:ext cx="4021850" cy="943800"/>
          </a:xfrm>
          <a:prstGeom prst="rect">
            <a:avLst/>
          </a:prstGeom>
          <a:noFill/>
          <a:ln>
            <a:noFill/>
          </a:ln>
        </p:spPr>
      </p:pic>
      <p:pic>
        <p:nvPicPr>
          <p:cNvPr id="125" name="Google Shape;125;p21"/>
          <p:cNvPicPr preferRelativeResize="0"/>
          <p:nvPr/>
        </p:nvPicPr>
        <p:blipFill>
          <a:blip r:embed="rId5">
            <a:alphaModFix/>
          </a:blip>
          <a:stretch>
            <a:fillRect/>
          </a:stretch>
        </p:blipFill>
        <p:spPr>
          <a:xfrm>
            <a:off x="-3894425" y="3319150"/>
            <a:ext cx="924150" cy="744850"/>
          </a:xfrm>
          <a:prstGeom prst="rect">
            <a:avLst/>
          </a:prstGeom>
          <a:noFill/>
          <a:ln>
            <a:noFill/>
          </a:ln>
        </p:spPr>
      </p:pic>
      <p:pic>
        <p:nvPicPr>
          <p:cNvPr id="126" name="Google Shape;126;p21"/>
          <p:cNvPicPr preferRelativeResize="0"/>
          <p:nvPr/>
        </p:nvPicPr>
        <p:blipFill>
          <a:blip r:embed="rId6">
            <a:alphaModFix/>
          </a:blip>
          <a:stretch>
            <a:fillRect/>
          </a:stretch>
        </p:blipFill>
        <p:spPr>
          <a:xfrm>
            <a:off x="-3988677" y="4064000"/>
            <a:ext cx="924150" cy="776050"/>
          </a:xfrm>
          <a:prstGeom prst="rect">
            <a:avLst/>
          </a:prstGeom>
          <a:noFill/>
          <a:ln>
            <a:noFill/>
          </a:ln>
        </p:spPr>
      </p:pic>
      <p:pic>
        <p:nvPicPr>
          <p:cNvPr id="127" name="Google Shape;127;p21"/>
          <p:cNvPicPr preferRelativeResize="0"/>
          <p:nvPr/>
        </p:nvPicPr>
        <p:blipFill rotWithShape="1">
          <a:blip r:embed="rId3">
            <a:alphaModFix/>
          </a:blip>
          <a:srcRect b="12069" l="9231" r="5523" t="16343"/>
          <a:stretch/>
        </p:blipFill>
        <p:spPr>
          <a:xfrm>
            <a:off x="-3988675" y="4990875"/>
            <a:ext cx="775924" cy="589250"/>
          </a:xfrm>
          <a:prstGeom prst="rect">
            <a:avLst/>
          </a:prstGeom>
          <a:noFill/>
          <a:ln>
            <a:noFill/>
          </a:ln>
        </p:spPr>
      </p:pic>
      <p:pic>
        <p:nvPicPr>
          <p:cNvPr id="128" name="Google Shape;128;p21"/>
          <p:cNvPicPr preferRelativeResize="0"/>
          <p:nvPr/>
        </p:nvPicPr>
        <p:blipFill>
          <a:blip r:embed="rId7">
            <a:alphaModFix/>
          </a:blip>
          <a:stretch>
            <a:fillRect/>
          </a:stretch>
        </p:blipFill>
        <p:spPr>
          <a:xfrm>
            <a:off x="1263100" y="5016075"/>
            <a:ext cx="3544575" cy="2306375"/>
          </a:xfrm>
          <a:prstGeom prst="rect">
            <a:avLst/>
          </a:prstGeom>
          <a:noFill/>
          <a:ln>
            <a:noFill/>
          </a:ln>
        </p:spPr>
      </p:pic>
      <p:pic>
        <p:nvPicPr>
          <p:cNvPr id="129" name="Google Shape;129;p21"/>
          <p:cNvPicPr preferRelativeResize="0"/>
          <p:nvPr/>
        </p:nvPicPr>
        <p:blipFill>
          <a:blip r:embed="rId8">
            <a:alphaModFix/>
          </a:blip>
          <a:stretch>
            <a:fillRect/>
          </a:stretch>
        </p:blipFill>
        <p:spPr>
          <a:xfrm>
            <a:off x="5335500" y="5016072"/>
            <a:ext cx="3468773" cy="23063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2"/>
          <p:cNvSpPr txBox="1"/>
          <p:nvPr/>
        </p:nvSpPr>
        <p:spPr>
          <a:xfrm>
            <a:off x="50" y="1281950"/>
            <a:ext cx="10080600" cy="6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2400"/>
              <a:t>        </a:t>
            </a:r>
            <a:r>
              <a:rPr b="1" lang="fr" sz="3000">
                <a:solidFill>
                  <a:srgbClr val="0000FF"/>
                </a:solidFill>
              </a:rPr>
              <a:t>F</a:t>
            </a:r>
            <a:r>
              <a:rPr b="1" lang="fr" sz="3000">
                <a:solidFill>
                  <a:srgbClr val="0000FF"/>
                </a:solidFill>
              </a:rPr>
              <a:t>ormation des Délégué(e)s le mardi 13/11</a:t>
            </a:r>
            <a:r>
              <a:rPr b="1" lang="fr" sz="3000">
                <a:solidFill>
                  <a:srgbClr val="0000FF"/>
                </a:solidFill>
              </a:rPr>
              <a:t>/2018</a:t>
            </a:r>
            <a:endParaRPr b="1" sz="3000">
              <a:solidFill>
                <a:srgbClr val="0000FF"/>
              </a:solidFill>
            </a:endParaRPr>
          </a:p>
          <a:p>
            <a:pPr indent="0" lvl="0" marL="0" rtl="0" algn="l">
              <a:spcBef>
                <a:spcPts val="0"/>
              </a:spcBef>
              <a:spcAft>
                <a:spcPts val="0"/>
              </a:spcAft>
              <a:buNone/>
            </a:pPr>
            <a:r>
              <a:rPr b="1" lang="fr" sz="2400">
                <a:solidFill>
                  <a:srgbClr val="980000"/>
                </a:solidFill>
              </a:rPr>
              <a:t>                          </a:t>
            </a:r>
            <a:r>
              <a:rPr b="1" lang="fr" sz="2400">
                <a:solidFill>
                  <a:srgbClr val="980000"/>
                </a:solidFill>
              </a:rPr>
              <a:t>Quelques photos d’illustration</a:t>
            </a:r>
            <a:endParaRPr b="1" sz="2400">
              <a:solidFill>
                <a:srgbClr val="980000"/>
              </a:solidFill>
            </a:endParaRPr>
          </a:p>
        </p:txBody>
      </p:sp>
      <p:pic>
        <p:nvPicPr>
          <p:cNvPr id="135" name="Google Shape;135;p22"/>
          <p:cNvPicPr preferRelativeResize="0"/>
          <p:nvPr/>
        </p:nvPicPr>
        <p:blipFill>
          <a:blip r:embed="rId3">
            <a:alphaModFix/>
          </a:blip>
          <a:stretch>
            <a:fillRect/>
          </a:stretch>
        </p:blipFill>
        <p:spPr>
          <a:xfrm>
            <a:off x="488675" y="2733550"/>
            <a:ext cx="3072875" cy="2884350"/>
          </a:xfrm>
          <a:prstGeom prst="rect">
            <a:avLst/>
          </a:prstGeom>
          <a:noFill/>
          <a:ln>
            <a:noFill/>
          </a:ln>
        </p:spPr>
      </p:pic>
      <p:pic>
        <p:nvPicPr>
          <p:cNvPr id="136" name="Google Shape;136;p22"/>
          <p:cNvPicPr preferRelativeResize="0"/>
          <p:nvPr/>
        </p:nvPicPr>
        <p:blipFill>
          <a:blip r:embed="rId4">
            <a:alphaModFix/>
          </a:blip>
          <a:stretch>
            <a:fillRect/>
          </a:stretch>
        </p:blipFill>
        <p:spPr>
          <a:xfrm>
            <a:off x="6519175" y="4816225"/>
            <a:ext cx="3372953" cy="2422950"/>
          </a:xfrm>
          <a:prstGeom prst="rect">
            <a:avLst/>
          </a:prstGeom>
          <a:noFill/>
          <a:ln>
            <a:noFill/>
          </a:ln>
        </p:spPr>
      </p:pic>
      <p:pic>
        <p:nvPicPr>
          <p:cNvPr id="137" name="Google Shape;137;p22"/>
          <p:cNvPicPr preferRelativeResize="0"/>
          <p:nvPr/>
        </p:nvPicPr>
        <p:blipFill>
          <a:blip r:embed="rId5">
            <a:alphaModFix/>
          </a:blip>
          <a:stretch>
            <a:fillRect/>
          </a:stretch>
        </p:blipFill>
        <p:spPr>
          <a:xfrm>
            <a:off x="3701863" y="3431075"/>
            <a:ext cx="2676985" cy="3059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3"/>
          <p:cNvSpPr txBox="1"/>
          <p:nvPr/>
        </p:nvSpPr>
        <p:spPr>
          <a:xfrm>
            <a:off x="1216063" y="1046525"/>
            <a:ext cx="7648500" cy="10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 sz="5600">
                <a:solidFill>
                  <a:srgbClr val="94006B"/>
                </a:solidFill>
                <a:latin typeface="Amatic SC"/>
                <a:ea typeface="Amatic SC"/>
                <a:cs typeface="Amatic SC"/>
                <a:sym typeface="Amatic SC"/>
              </a:rPr>
              <a:t>semaine du 19 au 23 novembre 2018</a:t>
            </a:r>
            <a:endParaRPr/>
          </a:p>
        </p:txBody>
      </p:sp>
      <p:sp>
        <p:nvSpPr>
          <p:cNvPr id="143" name="Google Shape;143;p23"/>
          <p:cNvSpPr txBox="1"/>
          <p:nvPr/>
        </p:nvSpPr>
        <p:spPr>
          <a:xfrm>
            <a:off x="0" y="2336100"/>
            <a:ext cx="10080600" cy="52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6000">
                <a:solidFill>
                  <a:srgbClr val="666666"/>
                </a:solidFill>
                <a:latin typeface="Amatic SC"/>
                <a:ea typeface="Amatic SC"/>
                <a:cs typeface="Amatic SC"/>
                <a:sym typeface="Amatic SC"/>
              </a:rPr>
              <a:t>EN VILLE</a:t>
            </a:r>
            <a:endParaRPr b="1" sz="6000">
              <a:solidFill>
                <a:srgbClr val="666666"/>
              </a:solidFill>
              <a:latin typeface="Amatic SC"/>
              <a:ea typeface="Amatic SC"/>
              <a:cs typeface="Amatic SC"/>
              <a:sym typeface="Amatic SC"/>
            </a:endParaRPr>
          </a:p>
          <a:p>
            <a:pPr indent="0" lvl="0" marL="0" rtl="0" algn="l">
              <a:spcBef>
                <a:spcPts val="0"/>
              </a:spcBef>
              <a:spcAft>
                <a:spcPts val="0"/>
              </a:spcAft>
              <a:buNone/>
            </a:pPr>
            <a:r>
              <a:t/>
            </a:r>
            <a:endParaRPr b="1" sz="3600">
              <a:solidFill>
                <a:srgbClr val="FF0000"/>
              </a:solidFill>
              <a:latin typeface="Amatic SC"/>
              <a:ea typeface="Amatic SC"/>
              <a:cs typeface="Amatic SC"/>
              <a:sym typeface="Amatic SC"/>
            </a:endParaRPr>
          </a:p>
          <a:p>
            <a:pPr indent="0" lvl="0" marL="0" rtl="0" algn="l">
              <a:spcBef>
                <a:spcPts val="0"/>
              </a:spcBef>
              <a:spcAft>
                <a:spcPts val="0"/>
              </a:spcAft>
              <a:buNone/>
            </a:pPr>
            <a:r>
              <a:rPr b="1" lang="fr" sz="3600">
                <a:solidFill>
                  <a:srgbClr val="FF0000"/>
                </a:solidFill>
                <a:latin typeface="Amatic SC"/>
                <a:ea typeface="Amatic SC"/>
                <a:cs typeface="Amatic SC"/>
                <a:sym typeface="Amatic SC"/>
              </a:rPr>
              <a:t>cinéma :</a:t>
            </a:r>
            <a:r>
              <a:rPr b="1" lang="fr" sz="3000">
                <a:solidFill>
                  <a:srgbClr val="FF0000"/>
                </a:solidFill>
                <a:latin typeface="Amatic SC"/>
                <a:ea typeface="Amatic SC"/>
                <a:cs typeface="Amatic SC"/>
                <a:sym typeface="Amatic SC"/>
              </a:rPr>
              <a:t> </a:t>
            </a:r>
            <a:r>
              <a:rPr b="1" lang="fr" sz="2200">
                <a:latin typeface="Merriweather"/>
                <a:ea typeface="Merriweather"/>
                <a:cs typeface="Merriweather"/>
                <a:sym typeface="Merriweather"/>
              </a:rPr>
              <a:t>Menocchio </a:t>
            </a:r>
            <a:r>
              <a:rPr lang="fr" sz="2200">
                <a:latin typeface="Merriweather"/>
                <a:ea typeface="Merriweather"/>
                <a:cs typeface="Merriweather"/>
                <a:sym typeface="Merriweather"/>
              </a:rPr>
              <a:t>de Fasulo Alberto dans les salles de </a:t>
            </a:r>
            <a:r>
              <a:rPr lang="fr" sz="2200">
                <a:latin typeface="Merriweather"/>
                <a:ea typeface="Merriweather"/>
                <a:cs typeface="Merriweather"/>
                <a:sym typeface="Merriweather"/>
              </a:rPr>
              <a:t>cinéma</a:t>
            </a:r>
            <a:r>
              <a:rPr lang="fr" sz="2200">
                <a:latin typeface="Merriweather"/>
                <a:ea typeface="Merriweather"/>
                <a:cs typeface="Merriweather"/>
                <a:sym typeface="Merriweather"/>
              </a:rPr>
              <a:t> </a:t>
            </a:r>
            <a:endParaRPr sz="2200">
              <a:latin typeface="Merriweather"/>
              <a:ea typeface="Merriweather"/>
              <a:cs typeface="Merriweather"/>
              <a:sym typeface="Merriweather"/>
            </a:endParaRPr>
          </a:p>
          <a:p>
            <a:pPr indent="0" lvl="0" marL="0" rtl="0" algn="l">
              <a:spcBef>
                <a:spcPts val="0"/>
              </a:spcBef>
              <a:spcAft>
                <a:spcPts val="0"/>
              </a:spcAft>
              <a:buNone/>
            </a:pPr>
            <a:r>
              <a:rPr lang="fr" sz="2200">
                <a:latin typeface="Merriweather"/>
                <a:ea typeface="Merriweather"/>
                <a:cs typeface="Merriweather"/>
                <a:sym typeface="Merriweather"/>
              </a:rPr>
              <a:t>                  à partir du 8 novembre.</a:t>
            </a:r>
            <a:endParaRPr sz="2200">
              <a:latin typeface="Merriweather"/>
              <a:ea typeface="Merriweather"/>
              <a:cs typeface="Merriweather"/>
              <a:sym typeface="Merriweather"/>
            </a:endParaRPr>
          </a:p>
          <a:p>
            <a:pPr indent="0" lvl="0" marL="0" rtl="0" algn="l">
              <a:spcBef>
                <a:spcPts val="0"/>
              </a:spcBef>
              <a:spcAft>
                <a:spcPts val="0"/>
              </a:spcAft>
              <a:buNone/>
            </a:pPr>
            <a:r>
              <a:t/>
            </a:r>
            <a:endParaRPr b="1" sz="3600">
              <a:solidFill>
                <a:srgbClr val="FF0000"/>
              </a:solidFill>
              <a:latin typeface="Amatic SC"/>
              <a:ea typeface="Amatic SC"/>
              <a:cs typeface="Amatic SC"/>
              <a:sym typeface="Amatic SC"/>
            </a:endParaRPr>
          </a:p>
          <a:p>
            <a:pPr indent="0" lvl="0" marL="0" rtl="0" algn="l">
              <a:spcBef>
                <a:spcPts val="0"/>
              </a:spcBef>
              <a:spcAft>
                <a:spcPts val="0"/>
              </a:spcAft>
              <a:buNone/>
            </a:pPr>
            <a:r>
              <a:rPr b="1" lang="fr" sz="3600">
                <a:solidFill>
                  <a:srgbClr val="FF0000"/>
                </a:solidFill>
                <a:latin typeface="Amatic SC"/>
                <a:ea typeface="Amatic SC"/>
                <a:cs typeface="Amatic SC"/>
                <a:sym typeface="Amatic SC"/>
              </a:rPr>
              <a:t>PHOTO :</a:t>
            </a:r>
            <a:r>
              <a:rPr b="1" lang="fr" sz="3000">
                <a:solidFill>
                  <a:srgbClr val="FF0000"/>
                </a:solidFill>
                <a:latin typeface="Amatic SC"/>
                <a:ea typeface="Amatic SC"/>
                <a:cs typeface="Amatic SC"/>
                <a:sym typeface="Amatic SC"/>
              </a:rPr>
              <a:t> </a:t>
            </a:r>
            <a:r>
              <a:rPr lang="fr" sz="2200"/>
              <a:t>“</a:t>
            </a:r>
            <a:r>
              <a:rPr b="1" lang="fr" sz="2200">
                <a:latin typeface="Merriweather"/>
                <a:ea typeface="Merriweather"/>
                <a:cs typeface="Merriweather"/>
                <a:sym typeface="Merriweather"/>
              </a:rPr>
              <a:t>Dai campi di battaglia</a:t>
            </a:r>
            <a:r>
              <a:rPr lang="fr" sz="2200"/>
              <a:t>” photographies de Riccardo Baur </a:t>
            </a:r>
            <a:endParaRPr sz="2200"/>
          </a:p>
          <a:p>
            <a:pPr indent="0" lvl="0" marL="0" rtl="0" algn="l">
              <a:spcBef>
                <a:spcPts val="0"/>
              </a:spcBef>
              <a:spcAft>
                <a:spcPts val="0"/>
              </a:spcAft>
              <a:buNone/>
            </a:pPr>
            <a:r>
              <a:rPr lang="fr" sz="2200"/>
              <a:t>              prises au front pendant la Première Guerre. </a:t>
            </a:r>
            <a:endParaRPr sz="2200"/>
          </a:p>
          <a:p>
            <a:pPr indent="0" lvl="0" marL="0" rtl="0" algn="l">
              <a:spcBef>
                <a:spcPts val="0"/>
              </a:spcBef>
              <a:spcAft>
                <a:spcPts val="0"/>
              </a:spcAft>
              <a:buNone/>
            </a:pPr>
            <a:r>
              <a:rPr lang="fr" sz="2200"/>
              <a:t>              Società </a:t>
            </a:r>
            <a:r>
              <a:rPr lang="fr" sz="2200"/>
              <a:t>Umanitaria</a:t>
            </a:r>
            <a:r>
              <a:rPr lang="fr" sz="2200"/>
              <a:t> jusqu’au 22 novembre. </a:t>
            </a:r>
            <a:endParaRPr sz="22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