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961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64" r:id="rId11"/>
    <p:sldId id="267" r:id="rId12"/>
    <p:sldId id="268" r:id="rId13"/>
    <p:sldId id="269" r:id="rId14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39" autoAdjust="0"/>
  </p:normalViewPr>
  <p:slideViewPr>
    <p:cSldViewPr snapToGrid="0" snapToObjects="1">
      <p:cViewPr>
        <p:scale>
          <a:sx n="150" d="100"/>
          <a:sy n="150" d="100"/>
        </p:scale>
        <p:origin x="-1328" y="-4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569E45-D1EE-E24B-B5DC-DB072FB50605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1F989605-1132-094C-A3FF-B9A7D4993C44}">
      <dgm:prSet phldrT="[Texte]"/>
      <dgm:spPr/>
      <dgm:t>
        <a:bodyPr/>
        <a:lstStyle/>
        <a:p>
          <a:r>
            <a:rPr lang="fr-FR" dirty="0" smtClean="0"/>
            <a:t>Base de données</a:t>
          </a:r>
        </a:p>
      </dgm:t>
    </dgm:pt>
    <dgm:pt modelId="{DA5C1E81-211E-F341-AE83-BDFB3CD96F28}" type="parTrans" cxnId="{641FD7FA-BC6F-C145-AA89-242E73FC72E8}">
      <dgm:prSet/>
      <dgm:spPr/>
      <dgm:t>
        <a:bodyPr/>
        <a:lstStyle/>
        <a:p>
          <a:endParaRPr lang="fr-FR"/>
        </a:p>
      </dgm:t>
    </dgm:pt>
    <dgm:pt modelId="{673A0FFA-20B3-8746-B004-94532FC2B36D}" type="sibTrans" cxnId="{641FD7FA-BC6F-C145-AA89-242E73FC72E8}">
      <dgm:prSet/>
      <dgm:spPr/>
      <dgm:t>
        <a:bodyPr/>
        <a:lstStyle/>
        <a:p>
          <a:endParaRPr lang="fr-FR"/>
        </a:p>
      </dgm:t>
    </dgm:pt>
    <dgm:pt modelId="{8ED2E58D-F346-C84C-8385-F440299809E7}" type="pres">
      <dgm:prSet presAssocID="{5E569E45-D1EE-E24B-B5DC-DB072FB5060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37407CE-FB82-A049-89CB-3A05E1A0E999}" type="pres">
      <dgm:prSet presAssocID="{1F989605-1132-094C-A3FF-B9A7D4993C44}" presName="hierRoot1" presStyleCnt="0">
        <dgm:presLayoutVars>
          <dgm:hierBranch val="init"/>
        </dgm:presLayoutVars>
      </dgm:prSet>
      <dgm:spPr/>
    </dgm:pt>
    <dgm:pt modelId="{3C430D09-5A2F-CD41-AAF4-DCFCC7F7D63C}" type="pres">
      <dgm:prSet presAssocID="{1F989605-1132-094C-A3FF-B9A7D4993C44}" presName="rootComposite1" presStyleCnt="0"/>
      <dgm:spPr/>
    </dgm:pt>
    <dgm:pt modelId="{AB3557A1-EB34-734C-B3B8-28F0EA71E030}" type="pres">
      <dgm:prSet presAssocID="{1F989605-1132-094C-A3FF-B9A7D4993C44}" presName="rootText1" presStyleLbl="node0" presStyleIdx="0" presStyleCnt="1" custScaleX="47354" custScaleY="58761" custLinFactNeighborX="-17" custLinFactNeighborY="5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287C174E-E97E-1C4C-A848-3254118B6326}" type="pres">
      <dgm:prSet presAssocID="{1F989605-1132-094C-A3FF-B9A7D4993C44}" presName="rootConnector1" presStyleLbl="node1" presStyleIdx="0" presStyleCnt="0"/>
      <dgm:spPr/>
      <dgm:t>
        <a:bodyPr/>
        <a:lstStyle/>
        <a:p>
          <a:endParaRPr lang="fr-FR"/>
        </a:p>
      </dgm:t>
    </dgm:pt>
    <dgm:pt modelId="{5B9794CC-5C6F-3548-898B-0A58622CB7A6}" type="pres">
      <dgm:prSet presAssocID="{1F989605-1132-094C-A3FF-B9A7D4993C44}" presName="hierChild2" presStyleCnt="0"/>
      <dgm:spPr/>
    </dgm:pt>
    <dgm:pt modelId="{B21519C5-611D-A44D-998B-6D2FFB2EA2B4}" type="pres">
      <dgm:prSet presAssocID="{1F989605-1132-094C-A3FF-B9A7D4993C44}" presName="hierChild3" presStyleCnt="0"/>
      <dgm:spPr/>
    </dgm:pt>
  </dgm:ptLst>
  <dgm:cxnLst>
    <dgm:cxn modelId="{123CC636-E266-AF47-95D9-B3A7E53EDCB5}" type="presOf" srcId="{1F989605-1132-094C-A3FF-B9A7D4993C44}" destId="{AB3557A1-EB34-734C-B3B8-28F0EA71E030}" srcOrd="0" destOrd="0" presId="urn:microsoft.com/office/officeart/2005/8/layout/orgChart1"/>
    <dgm:cxn modelId="{641FD7FA-BC6F-C145-AA89-242E73FC72E8}" srcId="{5E569E45-D1EE-E24B-B5DC-DB072FB50605}" destId="{1F989605-1132-094C-A3FF-B9A7D4993C44}" srcOrd="0" destOrd="0" parTransId="{DA5C1E81-211E-F341-AE83-BDFB3CD96F28}" sibTransId="{673A0FFA-20B3-8746-B004-94532FC2B36D}"/>
    <dgm:cxn modelId="{97458AAC-978E-7F4D-975C-943F913BB028}" type="presOf" srcId="{1F989605-1132-094C-A3FF-B9A7D4993C44}" destId="{287C174E-E97E-1C4C-A848-3254118B6326}" srcOrd="1" destOrd="0" presId="urn:microsoft.com/office/officeart/2005/8/layout/orgChart1"/>
    <dgm:cxn modelId="{7395C962-FC26-B84C-917F-BD249100F99A}" type="presOf" srcId="{5E569E45-D1EE-E24B-B5DC-DB072FB50605}" destId="{8ED2E58D-F346-C84C-8385-F440299809E7}" srcOrd="0" destOrd="0" presId="urn:microsoft.com/office/officeart/2005/8/layout/orgChart1"/>
    <dgm:cxn modelId="{C95197F8-A5EB-1448-AF65-088C4F3D30B8}" type="presParOf" srcId="{8ED2E58D-F346-C84C-8385-F440299809E7}" destId="{037407CE-FB82-A049-89CB-3A05E1A0E999}" srcOrd="0" destOrd="0" presId="urn:microsoft.com/office/officeart/2005/8/layout/orgChart1"/>
    <dgm:cxn modelId="{C7A62D82-9C54-C045-90B4-ED857AAEC39F}" type="presParOf" srcId="{037407CE-FB82-A049-89CB-3A05E1A0E999}" destId="{3C430D09-5A2F-CD41-AAF4-DCFCC7F7D63C}" srcOrd="0" destOrd="0" presId="urn:microsoft.com/office/officeart/2005/8/layout/orgChart1"/>
    <dgm:cxn modelId="{AADD0190-6B5E-384C-9435-771FCC59CA24}" type="presParOf" srcId="{3C430D09-5A2F-CD41-AAF4-DCFCC7F7D63C}" destId="{AB3557A1-EB34-734C-B3B8-28F0EA71E030}" srcOrd="0" destOrd="0" presId="urn:microsoft.com/office/officeart/2005/8/layout/orgChart1"/>
    <dgm:cxn modelId="{4E8DF733-0F48-D940-9B36-AA906308782F}" type="presParOf" srcId="{3C430D09-5A2F-CD41-AAF4-DCFCC7F7D63C}" destId="{287C174E-E97E-1C4C-A848-3254118B6326}" srcOrd="1" destOrd="0" presId="urn:microsoft.com/office/officeart/2005/8/layout/orgChart1"/>
    <dgm:cxn modelId="{4868263C-D50E-7140-A2BE-6E2A48D9ADAF}" type="presParOf" srcId="{037407CE-FB82-A049-89CB-3A05E1A0E999}" destId="{5B9794CC-5C6F-3548-898B-0A58622CB7A6}" srcOrd="1" destOrd="0" presId="urn:microsoft.com/office/officeart/2005/8/layout/orgChart1"/>
    <dgm:cxn modelId="{88E0B58C-2B7F-5A4E-BE55-6BAED3506FFD}" type="presParOf" srcId="{037407CE-FB82-A049-89CB-3A05E1A0E999}" destId="{B21519C5-611D-A44D-998B-6D2FFB2EA2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571FF7-55C6-814A-AD5E-8F720D32F8CD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687B7115-C8A7-3A44-81B6-CD3C273F9E06}">
      <dgm:prSet phldrT="[Texte]"/>
      <dgm:spPr/>
      <dgm:t>
        <a:bodyPr/>
        <a:lstStyle/>
        <a:p>
          <a:r>
            <a:rPr lang="fr-FR" dirty="0" smtClean="0"/>
            <a:t>Base de données</a:t>
          </a:r>
        </a:p>
      </dgm:t>
    </dgm:pt>
    <dgm:pt modelId="{78D1D232-CDF0-D142-98EB-89C51F2BE9D0}" type="parTrans" cxnId="{22C14C28-4844-4146-816C-D054829217C7}">
      <dgm:prSet/>
      <dgm:spPr/>
      <dgm:t>
        <a:bodyPr/>
        <a:lstStyle/>
        <a:p>
          <a:endParaRPr lang="fr-FR"/>
        </a:p>
      </dgm:t>
    </dgm:pt>
    <dgm:pt modelId="{142228B9-79EA-F246-BE2B-46A88709D2BD}" type="sibTrans" cxnId="{22C14C28-4844-4146-816C-D054829217C7}">
      <dgm:prSet/>
      <dgm:spPr/>
      <dgm:t>
        <a:bodyPr/>
        <a:lstStyle/>
        <a:p>
          <a:endParaRPr lang="fr-FR"/>
        </a:p>
      </dgm:t>
    </dgm:pt>
    <dgm:pt modelId="{57C62A6D-F02A-6043-8A2E-90CFE68803DD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3857F2B3-A865-8C43-9045-93DB75D5B1B7}" type="parTrans" cxnId="{2F4A43D9-B268-2F4C-98EC-4AD410FE93E0}">
      <dgm:prSet/>
      <dgm:spPr/>
      <dgm:t>
        <a:bodyPr/>
        <a:lstStyle/>
        <a:p>
          <a:endParaRPr lang="fr-FR"/>
        </a:p>
      </dgm:t>
    </dgm:pt>
    <dgm:pt modelId="{6B2E67E6-31F9-BD46-86CC-45956F18C633}" type="sibTrans" cxnId="{2F4A43D9-B268-2F4C-98EC-4AD410FE93E0}">
      <dgm:prSet/>
      <dgm:spPr/>
      <dgm:t>
        <a:bodyPr/>
        <a:lstStyle/>
        <a:p>
          <a:endParaRPr lang="fr-FR"/>
        </a:p>
      </dgm:t>
    </dgm:pt>
    <dgm:pt modelId="{1B178173-E3A8-D64E-8A51-F6DE31776CC9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7FE286EC-5844-434E-80D7-825ECA03FFB6}" type="parTrans" cxnId="{718765D8-D3D1-6446-B87C-11C3C3B76D41}">
      <dgm:prSet/>
      <dgm:spPr/>
      <dgm:t>
        <a:bodyPr/>
        <a:lstStyle/>
        <a:p>
          <a:endParaRPr lang="fr-FR"/>
        </a:p>
      </dgm:t>
    </dgm:pt>
    <dgm:pt modelId="{AFF0656D-3824-7C45-8AE9-BFB1FF43ECB7}" type="sibTrans" cxnId="{718765D8-D3D1-6446-B87C-11C3C3B76D41}">
      <dgm:prSet/>
      <dgm:spPr/>
      <dgm:t>
        <a:bodyPr/>
        <a:lstStyle/>
        <a:p>
          <a:endParaRPr lang="fr-FR"/>
        </a:p>
      </dgm:t>
    </dgm:pt>
    <dgm:pt modelId="{7A8F2B7F-2D32-1E45-A0B0-A1A44B8D84F5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ECF816C1-31CF-F44D-8725-DFEC5D74B6FD}" type="parTrans" cxnId="{F11AB042-E4A4-3D4A-89E2-BB1AB4D430C1}">
      <dgm:prSet/>
      <dgm:spPr/>
      <dgm:t>
        <a:bodyPr/>
        <a:lstStyle/>
        <a:p>
          <a:endParaRPr lang="fr-FR"/>
        </a:p>
      </dgm:t>
    </dgm:pt>
    <dgm:pt modelId="{B1CB2630-9813-6F40-B81C-B0222BA2AE14}" type="sibTrans" cxnId="{F11AB042-E4A4-3D4A-89E2-BB1AB4D430C1}">
      <dgm:prSet/>
      <dgm:spPr/>
      <dgm:t>
        <a:bodyPr/>
        <a:lstStyle/>
        <a:p>
          <a:endParaRPr lang="fr-FR"/>
        </a:p>
      </dgm:t>
    </dgm:pt>
    <dgm:pt modelId="{C0A48AFC-58E5-E34D-A487-19DCB115E758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779732CA-DC52-E345-BD39-5940421BCBF8}" type="parTrans" cxnId="{B6883681-5E9F-2343-8107-0F7CEE62FCDC}">
      <dgm:prSet/>
      <dgm:spPr/>
      <dgm:t>
        <a:bodyPr/>
        <a:lstStyle/>
        <a:p>
          <a:endParaRPr lang="fr-FR"/>
        </a:p>
      </dgm:t>
    </dgm:pt>
    <dgm:pt modelId="{DC2F6B2A-5D56-144D-84E8-0844A56F06B8}" type="sibTrans" cxnId="{B6883681-5E9F-2343-8107-0F7CEE62FCDC}">
      <dgm:prSet/>
      <dgm:spPr/>
      <dgm:t>
        <a:bodyPr/>
        <a:lstStyle/>
        <a:p>
          <a:endParaRPr lang="fr-FR"/>
        </a:p>
      </dgm:t>
    </dgm:pt>
    <dgm:pt modelId="{250C979E-F28E-8A4B-B9B5-4EDF02837892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60556067-9A6A-6741-BFB7-D8226206CECE}" type="parTrans" cxnId="{16CE6A81-51A5-0A4A-8B51-42E56724971B}">
      <dgm:prSet/>
      <dgm:spPr/>
      <dgm:t>
        <a:bodyPr/>
        <a:lstStyle/>
        <a:p>
          <a:endParaRPr lang="fr-FR"/>
        </a:p>
      </dgm:t>
    </dgm:pt>
    <dgm:pt modelId="{70E9E75A-5C7D-6F46-A98C-2F7FB77F5040}" type="sibTrans" cxnId="{16CE6A81-51A5-0A4A-8B51-42E56724971B}">
      <dgm:prSet/>
      <dgm:spPr/>
      <dgm:t>
        <a:bodyPr/>
        <a:lstStyle/>
        <a:p>
          <a:endParaRPr lang="fr-FR"/>
        </a:p>
      </dgm:t>
    </dgm:pt>
    <dgm:pt modelId="{BFC00D66-DB47-3447-B0F3-D52667DF2EBE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49EEB9C9-CF7F-0247-846C-2E7681616B5C}" type="parTrans" cxnId="{DE718936-75E7-0048-89B7-3787A78B0C8D}">
      <dgm:prSet/>
      <dgm:spPr/>
      <dgm:t>
        <a:bodyPr/>
        <a:lstStyle/>
        <a:p>
          <a:endParaRPr lang="fr-FR"/>
        </a:p>
      </dgm:t>
    </dgm:pt>
    <dgm:pt modelId="{8B33F3F3-7EA0-7C41-8CD5-058E5E4BA64C}" type="sibTrans" cxnId="{DE718936-75E7-0048-89B7-3787A78B0C8D}">
      <dgm:prSet/>
      <dgm:spPr/>
      <dgm:t>
        <a:bodyPr/>
        <a:lstStyle/>
        <a:p>
          <a:endParaRPr lang="fr-FR"/>
        </a:p>
      </dgm:t>
    </dgm:pt>
    <dgm:pt modelId="{C9637995-7061-E540-AA6B-EBFB53FE69B8}">
      <dgm:prSet/>
      <dgm:spPr/>
      <dgm:t>
        <a:bodyPr/>
        <a:lstStyle/>
        <a:p>
          <a:r>
            <a:rPr lang="fr-FR" dirty="0" smtClean="0"/>
            <a:t>RFID élève</a:t>
          </a:r>
          <a:endParaRPr lang="fr-FR" dirty="0"/>
        </a:p>
      </dgm:t>
    </dgm:pt>
    <dgm:pt modelId="{4D16DD4B-C541-4B4D-B7B3-22A7E50B814E}" type="parTrans" cxnId="{280B9171-7AC2-B54D-A06A-1C0CC89521AF}">
      <dgm:prSet/>
      <dgm:spPr/>
      <dgm:t>
        <a:bodyPr/>
        <a:lstStyle/>
        <a:p>
          <a:endParaRPr lang="fr-FR"/>
        </a:p>
      </dgm:t>
    </dgm:pt>
    <dgm:pt modelId="{746887F9-B941-A546-8F4B-69FC0657BDC0}" type="sibTrans" cxnId="{280B9171-7AC2-B54D-A06A-1C0CC89521AF}">
      <dgm:prSet/>
      <dgm:spPr/>
      <dgm:t>
        <a:bodyPr/>
        <a:lstStyle/>
        <a:p>
          <a:endParaRPr lang="fr-FR"/>
        </a:p>
      </dgm:t>
    </dgm:pt>
    <dgm:pt modelId="{CD8E8C4D-9DD9-F949-BB8E-4A816383209A}" type="pres">
      <dgm:prSet presAssocID="{B3571FF7-55C6-814A-AD5E-8F720D32F8CD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66DF8AC-7DAF-1C46-990F-0A288991AFC7}" type="pres">
      <dgm:prSet presAssocID="{687B7115-C8A7-3A44-81B6-CD3C273F9E06}" presName="hierRoot1" presStyleCnt="0">
        <dgm:presLayoutVars>
          <dgm:hierBranch val="init"/>
        </dgm:presLayoutVars>
      </dgm:prSet>
      <dgm:spPr/>
    </dgm:pt>
    <dgm:pt modelId="{B38A226A-02E6-B74B-9A26-1DB1CF56417A}" type="pres">
      <dgm:prSet presAssocID="{687B7115-C8A7-3A44-81B6-CD3C273F9E06}" presName="rootComposite1" presStyleCnt="0"/>
      <dgm:spPr/>
    </dgm:pt>
    <dgm:pt modelId="{F3CCE93E-CDD1-D148-9C16-3E4F3B13307F}" type="pres">
      <dgm:prSet presAssocID="{687B7115-C8A7-3A44-81B6-CD3C273F9E06}" presName="rootText1" presStyleLbl="node0" presStyleIdx="0" presStyleCnt="1" custScaleX="153581" custScaleY="23011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DDDD6352-4000-4F44-8A55-D03E14C37F11}" type="pres">
      <dgm:prSet presAssocID="{687B7115-C8A7-3A44-81B6-CD3C273F9E0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275DD44-C8EC-B146-9BF7-9F40E9ED63E4}" type="pres">
      <dgm:prSet presAssocID="{687B7115-C8A7-3A44-81B6-CD3C273F9E06}" presName="hierChild2" presStyleCnt="0"/>
      <dgm:spPr/>
    </dgm:pt>
    <dgm:pt modelId="{097FB8C7-2BB2-124B-851A-812BA9840601}" type="pres">
      <dgm:prSet presAssocID="{ECF816C1-31CF-F44D-8725-DFEC5D74B6FD}" presName="Name37" presStyleLbl="parChTrans1D2" presStyleIdx="0" presStyleCnt="7"/>
      <dgm:spPr/>
      <dgm:t>
        <a:bodyPr/>
        <a:lstStyle/>
        <a:p>
          <a:endParaRPr lang="fr-FR"/>
        </a:p>
      </dgm:t>
    </dgm:pt>
    <dgm:pt modelId="{AD24B4DB-F0FA-3140-9709-2B2592498FC2}" type="pres">
      <dgm:prSet presAssocID="{7A8F2B7F-2D32-1E45-A0B0-A1A44B8D84F5}" presName="hierRoot2" presStyleCnt="0">
        <dgm:presLayoutVars>
          <dgm:hierBranch val="init"/>
        </dgm:presLayoutVars>
      </dgm:prSet>
      <dgm:spPr/>
    </dgm:pt>
    <dgm:pt modelId="{7F47A5C1-5277-7F4F-8C38-E8F6E2A2B72E}" type="pres">
      <dgm:prSet presAssocID="{7A8F2B7F-2D32-1E45-A0B0-A1A44B8D84F5}" presName="rootComposite" presStyleCnt="0"/>
      <dgm:spPr/>
    </dgm:pt>
    <dgm:pt modelId="{A0FB21D6-0F24-534C-B142-A02BF6218C32}" type="pres">
      <dgm:prSet presAssocID="{7A8F2B7F-2D32-1E45-A0B0-A1A44B8D84F5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E96FA2-EE88-C74C-A70A-B7F83C936F33}" type="pres">
      <dgm:prSet presAssocID="{7A8F2B7F-2D32-1E45-A0B0-A1A44B8D84F5}" presName="rootConnector" presStyleLbl="node2" presStyleIdx="0" presStyleCnt="7"/>
      <dgm:spPr/>
      <dgm:t>
        <a:bodyPr/>
        <a:lstStyle/>
        <a:p>
          <a:endParaRPr lang="fr-FR"/>
        </a:p>
      </dgm:t>
    </dgm:pt>
    <dgm:pt modelId="{811AE886-AABE-3148-96BD-0FBF98A55961}" type="pres">
      <dgm:prSet presAssocID="{7A8F2B7F-2D32-1E45-A0B0-A1A44B8D84F5}" presName="hierChild4" presStyleCnt="0"/>
      <dgm:spPr/>
    </dgm:pt>
    <dgm:pt modelId="{23793CF5-FFD9-0C47-B1CD-CAE853DCE843}" type="pres">
      <dgm:prSet presAssocID="{7A8F2B7F-2D32-1E45-A0B0-A1A44B8D84F5}" presName="hierChild5" presStyleCnt="0"/>
      <dgm:spPr/>
    </dgm:pt>
    <dgm:pt modelId="{275E11DE-2F36-FA43-9625-3334350C5012}" type="pres">
      <dgm:prSet presAssocID="{3857F2B3-A865-8C43-9045-93DB75D5B1B7}" presName="Name37" presStyleLbl="parChTrans1D2" presStyleIdx="1" presStyleCnt="7"/>
      <dgm:spPr/>
      <dgm:t>
        <a:bodyPr/>
        <a:lstStyle/>
        <a:p>
          <a:endParaRPr lang="fr-FR"/>
        </a:p>
      </dgm:t>
    </dgm:pt>
    <dgm:pt modelId="{3BE3BC9E-5E57-0445-8B6C-17FEC10AB3F3}" type="pres">
      <dgm:prSet presAssocID="{57C62A6D-F02A-6043-8A2E-90CFE68803DD}" presName="hierRoot2" presStyleCnt="0">
        <dgm:presLayoutVars>
          <dgm:hierBranch val="init"/>
        </dgm:presLayoutVars>
      </dgm:prSet>
      <dgm:spPr/>
    </dgm:pt>
    <dgm:pt modelId="{29E5718B-E3B6-984E-8840-3C2912600028}" type="pres">
      <dgm:prSet presAssocID="{57C62A6D-F02A-6043-8A2E-90CFE68803DD}" presName="rootComposite" presStyleCnt="0"/>
      <dgm:spPr/>
    </dgm:pt>
    <dgm:pt modelId="{20A87AFA-6F69-1046-B5F6-DC4DBD5B015A}" type="pres">
      <dgm:prSet presAssocID="{57C62A6D-F02A-6043-8A2E-90CFE68803DD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81AE6AC-239F-B943-B507-A0EDD927AB27}" type="pres">
      <dgm:prSet presAssocID="{57C62A6D-F02A-6043-8A2E-90CFE68803DD}" presName="rootConnector" presStyleLbl="node2" presStyleIdx="1" presStyleCnt="7"/>
      <dgm:spPr/>
      <dgm:t>
        <a:bodyPr/>
        <a:lstStyle/>
        <a:p>
          <a:endParaRPr lang="fr-FR"/>
        </a:p>
      </dgm:t>
    </dgm:pt>
    <dgm:pt modelId="{E6B36806-5219-0B4C-AA6E-37D5AEB734FE}" type="pres">
      <dgm:prSet presAssocID="{57C62A6D-F02A-6043-8A2E-90CFE68803DD}" presName="hierChild4" presStyleCnt="0"/>
      <dgm:spPr/>
    </dgm:pt>
    <dgm:pt modelId="{0B511B1C-5A91-E049-ACC0-6C12D7794B79}" type="pres">
      <dgm:prSet presAssocID="{57C62A6D-F02A-6043-8A2E-90CFE68803DD}" presName="hierChild5" presStyleCnt="0"/>
      <dgm:spPr/>
    </dgm:pt>
    <dgm:pt modelId="{E7E7CC04-27B5-E644-8801-6BFDA5419C93}" type="pres">
      <dgm:prSet presAssocID="{7FE286EC-5844-434E-80D7-825ECA03FFB6}" presName="Name37" presStyleLbl="parChTrans1D2" presStyleIdx="2" presStyleCnt="7"/>
      <dgm:spPr/>
      <dgm:t>
        <a:bodyPr/>
        <a:lstStyle/>
        <a:p>
          <a:endParaRPr lang="fr-FR"/>
        </a:p>
      </dgm:t>
    </dgm:pt>
    <dgm:pt modelId="{ACA6CCF0-5570-914E-89AD-A2BC881C436F}" type="pres">
      <dgm:prSet presAssocID="{1B178173-E3A8-D64E-8A51-F6DE31776CC9}" presName="hierRoot2" presStyleCnt="0">
        <dgm:presLayoutVars>
          <dgm:hierBranch val="init"/>
        </dgm:presLayoutVars>
      </dgm:prSet>
      <dgm:spPr/>
    </dgm:pt>
    <dgm:pt modelId="{84D743C3-2A0F-144A-8546-F243A1E3D7F0}" type="pres">
      <dgm:prSet presAssocID="{1B178173-E3A8-D64E-8A51-F6DE31776CC9}" presName="rootComposite" presStyleCnt="0"/>
      <dgm:spPr/>
    </dgm:pt>
    <dgm:pt modelId="{DECA2F64-2AEA-2545-B2B3-C487A65FCE8F}" type="pres">
      <dgm:prSet presAssocID="{1B178173-E3A8-D64E-8A51-F6DE31776CC9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4BC5A3B-75D7-E642-939B-679C7C4679EA}" type="pres">
      <dgm:prSet presAssocID="{1B178173-E3A8-D64E-8A51-F6DE31776CC9}" presName="rootConnector" presStyleLbl="node2" presStyleIdx="2" presStyleCnt="7"/>
      <dgm:spPr/>
      <dgm:t>
        <a:bodyPr/>
        <a:lstStyle/>
        <a:p>
          <a:endParaRPr lang="fr-FR"/>
        </a:p>
      </dgm:t>
    </dgm:pt>
    <dgm:pt modelId="{6BD581DD-9257-E446-B7D1-A31C292632BA}" type="pres">
      <dgm:prSet presAssocID="{1B178173-E3A8-D64E-8A51-F6DE31776CC9}" presName="hierChild4" presStyleCnt="0"/>
      <dgm:spPr/>
    </dgm:pt>
    <dgm:pt modelId="{549BE475-23CD-B449-9DD0-B55F28942998}" type="pres">
      <dgm:prSet presAssocID="{1B178173-E3A8-D64E-8A51-F6DE31776CC9}" presName="hierChild5" presStyleCnt="0"/>
      <dgm:spPr/>
    </dgm:pt>
    <dgm:pt modelId="{A9EA4F21-67ED-344C-8532-2CF343FD110A}" type="pres">
      <dgm:prSet presAssocID="{779732CA-DC52-E345-BD39-5940421BCBF8}" presName="Name37" presStyleLbl="parChTrans1D2" presStyleIdx="3" presStyleCnt="7"/>
      <dgm:spPr/>
      <dgm:t>
        <a:bodyPr/>
        <a:lstStyle/>
        <a:p>
          <a:endParaRPr lang="fr-FR"/>
        </a:p>
      </dgm:t>
    </dgm:pt>
    <dgm:pt modelId="{1D83FA72-919D-7246-BB18-5CFDC41DED3D}" type="pres">
      <dgm:prSet presAssocID="{C0A48AFC-58E5-E34D-A487-19DCB115E758}" presName="hierRoot2" presStyleCnt="0">
        <dgm:presLayoutVars>
          <dgm:hierBranch val="init"/>
        </dgm:presLayoutVars>
      </dgm:prSet>
      <dgm:spPr/>
    </dgm:pt>
    <dgm:pt modelId="{67E447A2-8B9F-2D43-AE9F-46A5ED3371BD}" type="pres">
      <dgm:prSet presAssocID="{C0A48AFC-58E5-E34D-A487-19DCB115E758}" presName="rootComposite" presStyleCnt="0"/>
      <dgm:spPr/>
    </dgm:pt>
    <dgm:pt modelId="{8B03537D-3B44-C64B-BE56-2CF801D2DE3C}" type="pres">
      <dgm:prSet presAssocID="{C0A48AFC-58E5-E34D-A487-19DCB115E758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B2B4B2-AC53-8246-86EB-D56D69F5B48B}" type="pres">
      <dgm:prSet presAssocID="{C0A48AFC-58E5-E34D-A487-19DCB115E758}" presName="rootConnector" presStyleLbl="node2" presStyleIdx="3" presStyleCnt="7"/>
      <dgm:spPr/>
      <dgm:t>
        <a:bodyPr/>
        <a:lstStyle/>
        <a:p>
          <a:endParaRPr lang="fr-FR"/>
        </a:p>
      </dgm:t>
    </dgm:pt>
    <dgm:pt modelId="{3F5E9AC5-015A-E040-835E-73363F17F262}" type="pres">
      <dgm:prSet presAssocID="{C0A48AFC-58E5-E34D-A487-19DCB115E758}" presName="hierChild4" presStyleCnt="0"/>
      <dgm:spPr/>
    </dgm:pt>
    <dgm:pt modelId="{FA27456D-1A73-904E-BDB9-66F5960AB8D7}" type="pres">
      <dgm:prSet presAssocID="{C0A48AFC-58E5-E34D-A487-19DCB115E758}" presName="hierChild5" presStyleCnt="0"/>
      <dgm:spPr/>
    </dgm:pt>
    <dgm:pt modelId="{85F9C18B-55AD-9246-9C8C-0C2225409A57}" type="pres">
      <dgm:prSet presAssocID="{60556067-9A6A-6741-BFB7-D8226206CECE}" presName="Name37" presStyleLbl="parChTrans1D2" presStyleIdx="4" presStyleCnt="7"/>
      <dgm:spPr/>
      <dgm:t>
        <a:bodyPr/>
        <a:lstStyle/>
        <a:p>
          <a:endParaRPr lang="fr-FR"/>
        </a:p>
      </dgm:t>
    </dgm:pt>
    <dgm:pt modelId="{9967390C-769B-E647-83FF-5188290E5D10}" type="pres">
      <dgm:prSet presAssocID="{250C979E-F28E-8A4B-B9B5-4EDF02837892}" presName="hierRoot2" presStyleCnt="0">
        <dgm:presLayoutVars>
          <dgm:hierBranch val="init"/>
        </dgm:presLayoutVars>
      </dgm:prSet>
      <dgm:spPr/>
    </dgm:pt>
    <dgm:pt modelId="{EB6F9270-E1EB-DA4C-B170-2BF3C30E5D1D}" type="pres">
      <dgm:prSet presAssocID="{250C979E-F28E-8A4B-B9B5-4EDF02837892}" presName="rootComposite" presStyleCnt="0"/>
      <dgm:spPr/>
    </dgm:pt>
    <dgm:pt modelId="{C7FA7669-E495-A240-9C8E-4EEC1EE81929}" type="pres">
      <dgm:prSet presAssocID="{250C979E-F28E-8A4B-B9B5-4EDF02837892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6394949-77F1-9E49-9DA2-CB7983998134}" type="pres">
      <dgm:prSet presAssocID="{250C979E-F28E-8A4B-B9B5-4EDF02837892}" presName="rootConnector" presStyleLbl="node2" presStyleIdx="4" presStyleCnt="7"/>
      <dgm:spPr/>
      <dgm:t>
        <a:bodyPr/>
        <a:lstStyle/>
        <a:p>
          <a:endParaRPr lang="fr-FR"/>
        </a:p>
      </dgm:t>
    </dgm:pt>
    <dgm:pt modelId="{001C80C5-F21B-474A-A24D-B789ABD4434C}" type="pres">
      <dgm:prSet presAssocID="{250C979E-F28E-8A4B-B9B5-4EDF02837892}" presName="hierChild4" presStyleCnt="0"/>
      <dgm:spPr/>
    </dgm:pt>
    <dgm:pt modelId="{78795C46-2E96-8A44-8204-2CDCF94184B0}" type="pres">
      <dgm:prSet presAssocID="{250C979E-F28E-8A4B-B9B5-4EDF02837892}" presName="hierChild5" presStyleCnt="0"/>
      <dgm:spPr/>
    </dgm:pt>
    <dgm:pt modelId="{92FC069D-CD32-8A41-9A41-B20056EB343C}" type="pres">
      <dgm:prSet presAssocID="{49EEB9C9-CF7F-0247-846C-2E7681616B5C}" presName="Name37" presStyleLbl="parChTrans1D2" presStyleIdx="5" presStyleCnt="7"/>
      <dgm:spPr/>
      <dgm:t>
        <a:bodyPr/>
        <a:lstStyle/>
        <a:p>
          <a:endParaRPr lang="fr-FR"/>
        </a:p>
      </dgm:t>
    </dgm:pt>
    <dgm:pt modelId="{17153894-11BF-7945-9F7D-10CBB0165791}" type="pres">
      <dgm:prSet presAssocID="{BFC00D66-DB47-3447-B0F3-D52667DF2EBE}" presName="hierRoot2" presStyleCnt="0">
        <dgm:presLayoutVars>
          <dgm:hierBranch val="init"/>
        </dgm:presLayoutVars>
      </dgm:prSet>
      <dgm:spPr/>
    </dgm:pt>
    <dgm:pt modelId="{FECD7BE9-22A1-F442-9B07-C009373247B7}" type="pres">
      <dgm:prSet presAssocID="{BFC00D66-DB47-3447-B0F3-D52667DF2EBE}" presName="rootComposite" presStyleCnt="0"/>
      <dgm:spPr/>
    </dgm:pt>
    <dgm:pt modelId="{7FFC0574-782B-CC41-A65A-76AB6F2C44C9}" type="pres">
      <dgm:prSet presAssocID="{BFC00D66-DB47-3447-B0F3-D52667DF2EBE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CBCDCF-5F98-134B-996F-6E1E26FB6122}" type="pres">
      <dgm:prSet presAssocID="{BFC00D66-DB47-3447-B0F3-D52667DF2EBE}" presName="rootConnector" presStyleLbl="node2" presStyleIdx="5" presStyleCnt="7"/>
      <dgm:spPr/>
      <dgm:t>
        <a:bodyPr/>
        <a:lstStyle/>
        <a:p>
          <a:endParaRPr lang="fr-FR"/>
        </a:p>
      </dgm:t>
    </dgm:pt>
    <dgm:pt modelId="{1A3E4125-B00C-884E-8BAE-80AAAA1C34CE}" type="pres">
      <dgm:prSet presAssocID="{BFC00D66-DB47-3447-B0F3-D52667DF2EBE}" presName="hierChild4" presStyleCnt="0"/>
      <dgm:spPr/>
    </dgm:pt>
    <dgm:pt modelId="{78D5D019-72DA-2A4D-AD94-CC95C4834E61}" type="pres">
      <dgm:prSet presAssocID="{BFC00D66-DB47-3447-B0F3-D52667DF2EBE}" presName="hierChild5" presStyleCnt="0"/>
      <dgm:spPr/>
    </dgm:pt>
    <dgm:pt modelId="{C8068D90-4BF2-8147-9E96-746CFE40F164}" type="pres">
      <dgm:prSet presAssocID="{4D16DD4B-C541-4B4D-B7B3-22A7E50B814E}" presName="Name37" presStyleLbl="parChTrans1D2" presStyleIdx="6" presStyleCnt="7"/>
      <dgm:spPr/>
      <dgm:t>
        <a:bodyPr/>
        <a:lstStyle/>
        <a:p>
          <a:endParaRPr lang="fr-FR"/>
        </a:p>
      </dgm:t>
    </dgm:pt>
    <dgm:pt modelId="{E40B241D-5C30-B147-8410-167E7C20C92E}" type="pres">
      <dgm:prSet presAssocID="{C9637995-7061-E540-AA6B-EBFB53FE69B8}" presName="hierRoot2" presStyleCnt="0">
        <dgm:presLayoutVars>
          <dgm:hierBranch val="init"/>
        </dgm:presLayoutVars>
      </dgm:prSet>
      <dgm:spPr/>
    </dgm:pt>
    <dgm:pt modelId="{4B3660BE-D135-534A-850F-A86E7E77922A}" type="pres">
      <dgm:prSet presAssocID="{C9637995-7061-E540-AA6B-EBFB53FE69B8}" presName="rootComposite" presStyleCnt="0"/>
      <dgm:spPr/>
    </dgm:pt>
    <dgm:pt modelId="{1E005398-138C-AC45-B098-3A38ACD9E0C1}" type="pres">
      <dgm:prSet presAssocID="{C9637995-7061-E540-AA6B-EBFB53FE69B8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07F4416-C7D2-CA4D-95BA-9F130728AE80}" type="pres">
      <dgm:prSet presAssocID="{C9637995-7061-E540-AA6B-EBFB53FE69B8}" presName="rootConnector" presStyleLbl="node2" presStyleIdx="6" presStyleCnt="7"/>
      <dgm:spPr/>
      <dgm:t>
        <a:bodyPr/>
        <a:lstStyle/>
        <a:p>
          <a:endParaRPr lang="fr-FR"/>
        </a:p>
      </dgm:t>
    </dgm:pt>
    <dgm:pt modelId="{8B11B691-43B3-934E-BC33-915F4B5F844D}" type="pres">
      <dgm:prSet presAssocID="{C9637995-7061-E540-AA6B-EBFB53FE69B8}" presName="hierChild4" presStyleCnt="0"/>
      <dgm:spPr/>
    </dgm:pt>
    <dgm:pt modelId="{5346EAA1-132C-F54F-B0E6-CE6314F64318}" type="pres">
      <dgm:prSet presAssocID="{C9637995-7061-E540-AA6B-EBFB53FE69B8}" presName="hierChild5" presStyleCnt="0"/>
      <dgm:spPr/>
    </dgm:pt>
    <dgm:pt modelId="{3AE82240-E4FF-274A-B05F-4F9293311D9B}" type="pres">
      <dgm:prSet presAssocID="{687B7115-C8A7-3A44-81B6-CD3C273F9E06}" presName="hierChild3" presStyleCnt="0"/>
      <dgm:spPr/>
    </dgm:pt>
  </dgm:ptLst>
  <dgm:cxnLst>
    <dgm:cxn modelId="{CBCF22D7-2A91-F44C-89E3-F33273D8D04F}" type="presOf" srcId="{1B178173-E3A8-D64E-8A51-F6DE31776CC9}" destId="{DECA2F64-2AEA-2545-B2B3-C487A65FCE8F}" srcOrd="0" destOrd="0" presId="urn:microsoft.com/office/officeart/2005/8/layout/orgChart1"/>
    <dgm:cxn modelId="{DE718936-75E7-0048-89B7-3787A78B0C8D}" srcId="{687B7115-C8A7-3A44-81B6-CD3C273F9E06}" destId="{BFC00D66-DB47-3447-B0F3-D52667DF2EBE}" srcOrd="5" destOrd="0" parTransId="{49EEB9C9-CF7F-0247-846C-2E7681616B5C}" sibTransId="{8B33F3F3-7EA0-7C41-8CD5-058E5E4BA64C}"/>
    <dgm:cxn modelId="{2F4A43D9-B268-2F4C-98EC-4AD410FE93E0}" srcId="{687B7115-C8A7-3A44-81B6-CD3C273F9E06}" destId="{57C62A6D-F02A-6043-8A2E-90CFE68803DD}" srcOrd="1" destOrd="0" parTransId="{3857F2B3-A865-8C43-9045-93DB75D5B1B7}" sibTransId="{6B2E67E6-31F9-BD46-86CC-45956F18C633}"/>
    <dgm:cxn modelId="{8E8DC711-E669-AB45-823E-29513B557BDD}" type="presOf" srcId="{C9637995-7061-E540-AA6B-EBFB53FE69B8}" destId="{1E005398-138C-AC45-B098-3A38ACD9E0C1}" srcOrd="0" destOrd="0" presId="urn:microsoft.com/office/officeart/2005/8/layout/orgChart1"/>
    <dgm:cxn modelId="{A34D9375-7158-4F47-9A6A-7D696D971E53}" type="presOf" srcId="{B3571FF7-55C6-814A-AD5E-8F720D32F8CD}" destId="{CD8E8C4D-9DD9-F949-BB8E-4A816383209A}" srcOrd="0" destOrd="0" presId="urn:microsoft.com/office/officeart/2005/8/layout/orgChart1"/>
    <dgm:cxn modelId="{126B4DC2-5D67-1447-9DED-92E465B133B6}" type="presOf" srcId="{250C979E-F28E-8A4B-B9B5-4EDF02837892}" destId="{C7FA7669-E495-A240-9C8E-4EEC1EE81929}" srcOrd="0" destOrd="0" presId="urn:microsoft.com/office/officeart/2005/8/layout/orgChart1"/>
    <dgm:cxn modelId="{6D2578A6-DF8C-B84C-BB68-F3A24A699861}" type="presOf" srcId="{57C62A6D-F02A-6043-8A2E-90CFE68803DD}" destId="{20A87AFA-6F69-1046-B5F6-DC4DBD5B015A}" srcOrd="0" destOrd="0" presId="urn:microsoft.com/office/officeart/2005/8/layout/orgChart1"/>
    <dgm:cxn modelId="{4A11C9EC-D82B-DF4F-A7B3-9EBE29E551B5}" type="presOf" srcId="{C0A48AFC-58E5-E34D-A487-19DCB115E758}" destId="{8B03537D-3B44-C64B-BE56-2CF801D2DE3C}" srcOrd="0" destOrd="0" presId="urn:microsoft.com/office/officeart/2005/8/layout/orgChart1"/>
    <dgm:cxn modelId="{B6D5F578-C911-EF46-9E29-566F6F9C5183}" type="presOf" srcId="{7FE286EC-5844-434E-80D7-825ECA03FFB6}" destId="{E7E7CC04-27B5-E644-8801-6BFDA5419C93}" srcOrd="0" destOrd="0" presId="urn:microsoft.com/office/officeart/2005/8/layout/orgChart1"/>
    <dgm:cxn modelId="{45A67762-3249-D240-AD2A-8F01EF897518}" type="presOf" srcId="{7A8F2B7F-2D32-1E45-A0B0-A1A44B8D84F5}" destId="{A0FB21D6-0F24-534C-B142-A02BF6218C32}" srcOrd="0" destOrd="0" presId="urn:microsoft.com/office/officeart/2005/8/layout/orgChart1"/>
    <dgm:cxn modelId="{2CD7AF88-DD70-C048-B645-61D17DD712EA}" type="presOf" srcId="{49EEB9C9-CF7F-0247-846C-2E7681616B5C}" destId="{92FC069D-CD32-8A41-9A41-B20056EB343C}" srcOrd="0" destOrd="0" presId="urn:microsoft.com/office/officeart/2005/8/layout/orgChart1"/>
    <dgm:cxn modelId="{B6883681-5E9F-2343-8107-0F7CEE62FCDC}" srcId="{687B7115-C8A7-3A44-81B6-CD3C273F9E06}" destId="{C0A48AFC-58E5-E34D-A487-19DCB115E758}" srcOrd="3" destOrd="0" parTransId="{779732CA-DC52-E345-BD39-5940421BCBF8}" sibTransId="{DC2F6B2A-5D56-144D-84E8-0844A56F06B8}"/>
    <dgm:cxn modelId="{90ECAA3D-5275-714D-92CE-157A109FAFE8}" type="presOf" srcId="{779732CA-DC52-E345-BD39-5940421BCBF8}" destId="{A9EA4F21-67ED-344C-8532-2CF343FD110A}" srcOrd="0" destOrd="0" presId="urn:microsoft.com/office/officeart/2005/8/layout/orgChart1"/>
    <dgm:cxn modelId="{F11AB042-E4A4-3D4A-89E2-BB1AB4D430C1}" srcId="{687B7115-C8A7-3A44-81B6-CD3C273F9E06}" destId="{7A8F2B7F-2D32-1E45-A0B0-A1A44B8D84F5}" srcOrd="0" destOrd="0" parTransId="{ECF816C1-31CF-F44D-8725-DFEC5D74B6FD}" sibTransId="{B1CB2630-9813-6F40-B81C-B0222BA2AE14}"/>
    <dgm:cxn modelId="{19DB65E0-B4F9-2646-9F5C-07327E0514A2}" type="presOf" srcId="{C9637995-7061-E540-AA6B-EBFB53FE69B8}" destId="{B07F4416-C7D2-CA4D-95BA-9F130728AE80}" srcOrd="1" destOrd="0" presId="urn:microsoft.com/office/officeart/2005/8/layout/orgChart1"/>
    <dgm:cxn modelId="{D25E2179-7939-5841-BF18-40540518FC41}" type="presOf" srcId="{250C979E-F28E-8A4B-B9B5-4EDF02837892}" destId="{96394949-77F1-9E49-9DA2-CB7983998134}" srcOrd="1" destOrd="0" presId="urn:microsoft.com/office/officeart/2005/8/layout/orgChart1"/>
    <dgm:cxn modelId="{22C14C28-4844-4146-816C-D054829217C7}" srcId="{B3571FF7-55C6-814A-AD5E-8F720D32F8CD}" destId="{687B7115-C8A7-3A44-81B6-CD3C273F9E06}" srcOrd="0" destOrd="0" parTransId="{78D1D232-CDF0-D142-98EB-89C51F2BE9D0}" sibTransId="{142228B9-79EA-F246-BE2B-46A88709D2BD}"/>
    <dgm:cxn modelId="{E65F506E-049C-6E46-813A-2A971F1A0276}" type="presOf" srcId="{57C62A6D-F02A-6043-8A2E-90CFE68803DD}" destId="{E81AE6AC-239F-B943-B507-A0EDD927AB27}" srcOrd="1" destOrd="0" presId="urn:microsoft.com/office/officeart/2005/8/layout/orgChart1"/>
    <dgm:cxn modelId="{5E0F34F5-F94E-F54A-9846-190018FEB42C}" type="presOf" srcId="{687B7115-C8A7-3A44-81B6-CD3C273F9E06}" destId="{F3CCE93E-CDD1-D148-9C16-3E4F3B13307F}" srcOrd="0" destOrd="0" presId="urn:microsoft.com/office/officeart/2005/8/layout/orgChart1"/>
    <dgm:cxn modelId="{280B9171-7AC2-B54D-A06A-1C0CC89521AF}" srcId="{687B7115-C8A7-3A44-81B6-CD3C273F9E06}" destId="{C9637995-7061-E540-AA6B-EBFB53FE69B8}" srcOrd="6" destOrd="0" parTransId="{4D16DD4B-C541-4B4D-B7B3-22A7E50B814E}" sibTransId="{746887F9-B941-A546-8F4B-69FC0657BDC0}"/>
    <dgm:cxn modelId="{16CE6A81-51A5-0A4A-8B51-42E56724971B}" srcId="{687B7115-C8A7-3A44-81B6-CD3C273F9E06}" destId="{250C979E-F28E-8A4B-B9B5-4EDF02837892}" srcOrd="4" destOrd="0" parTransId="{60556067-9A6A-6741-BFB7-D8226206CECE}" sibTransId="{70E9E75A-5C7D-6F46-A98C-2F7FB77F5040}"/>
    <dgm:cxn modelId="{8F6D28C5-250F-E846-AA74-6B68EB88B976}" type="presOf" srcId="{687B7115-C8A7-3A44-81B6-CD3C273F9E06}" destId="{DDDD6352-4000-4F44-8A55-D03E14C37F11}" srcOrd="1" destOrd="0" presId="urn:microsoft.com/office/officeart/2005/8/layout/orgChart1"/>
    <dgm:cxn modelId="{614E61C3-3CAF-1C44-B998-1D6B83FE9965}" type="presOf" srcId="{60556067-9A6A-6741-BFB7-D8226206CECE}" destId="{85F9C18B-55AD-9246-9C8C-0C2225409A57}" srcOrd="0" destOrd="0" presId="urn:microsoft.com/office/officeart/2005/8/layout/orgChart1"/>
    <dgm:cxn modelId="{02837A0B-A6E0-4047-9064-0C572E38C8FC}" type="presOf" srcId="{4D16DD4B-C541-4B4D-B7B3-22A7E50B814E}" destId="{C8068D90-4BF2-8147-9E96-746CFE40F164}" srcOrd="0" destOrd="0" presId="urn:microsoft.com/office/officeart/2005/8/layout/orgChart1"/>
    <dgm:cxn modelId="{B92E2500-56F7-E34F-AE44-E8C15924DAC2}" type="presOf" srcId="{C0A48AFC-58E5-E34D-A487-19DCB115E758}" destId="{98B2B4B2-AC53-8246-86EB-D56D69F5B48B}" srcOrd="1" destOrd="0" presId="urn:microsoft.com/office/officeart/2005/8/layout/orgChart1"/>
    <dgm:cxn modelId="{A02A98CF-3BB5-3C45-A2A1-4FB46192DFE5}" type="presOf" srcId="{BFC00D66-DB47-3447-B0F3-D52667DF2EBE}" destId="{7FFC0574-782B-CC41-A65A-76AB6F2C44C9}" srcOrd="0" destOrd="0" presId="urn:microsoft.com/office/officeart/2005/8/layout/orgChart1"/>
    <dgm:cxn modelId="{B47BA539-2A1C-454B-A498-7FFBBB3EA903}" type="presOf" srcId="{BFC00D66-DB47-3447-B0F3-D52667DF2EBE}" destId="{32CBCDCF-5F98-134B-996F-6E1E26FB6122}" srcOrd="1" destOrd="0" presId="urn:microsoft.com/office/officeart/2005/8/layout/orgChart1"/>
    <dgm:cxn modelId="{6C06E87E-7B89-5947-B8EF-FEFEFF216DFB}" type="presOf" srcId="{3857F2B3-A865-8C43-9045-93DB75D5B1B7}" destId="{275E11DE-2F36-FA43-9625-3334350C5012}" srcOrd="0" destOrd="0" presId="urn:microsoft.com/office/officeart/2005/8/layout/orgChart1"/>
    <dgm:cxn modelId="{284994B3-68F0-6349-AD01-F689EDDB66A2}" type="presOf" srcId="{1B178173-E3A8-D64E-8A51-F6DE31776CC9}" destId="{44BC5A3B-75D7-E642-939B-679C7C4679EA}" srcOrd="1" destOrd="0" presId="urn:microsoft.com/office/officeart/2005/8/layout/orgChart1"/>
    <dgm:cxn modelId="{DB6BE140-0614-7547-8338-CD4F3CA8DFEE}" type="presOf" srcId="{7A8F2B7F-2D32-1E45-A0B0-A1A44B8D84F5}" destId="{C7E96FA2-EE88-C74C-A70A-B7F83C936F33}" srcOrd="1" destOrd="0" presId="urn:microsoft.com/office/officeart/2005/8/layout/orgChart1"/>
    <dgm:cxn modelId="{718765D8-D3D1-6446-B87C-11C3C3B76D41}" srcId="{687B7115-C8A7-3A44-81B6-CD3C273F9E06}" destId="{1B178173-E3A8-D64E-8A51-F6DE31776CC9}" srcOrd="2" destOrd="0" parTransId="{7FE286EC-5844-434E-80D7-825ECA03FFB6}" sibTransId="{AFF0656D-3824-7C45-8AE9-BFB1FF43ECB7}"/>
    <dgm:cxn modelId="{C0A280B8-AF33-824D-A12A-B9783BD946BF}" type="presOf" srcId="{ECF816C1-31CF-F44D-8725-DFEC5D74B6FD}" destId="{097FB8C7-2BB2-124B-851A-812BA9840601}" srcOrd="0" destOrd="0" presId="urn:microsoft.com/office/officeart/2005/8/layout/orgChart1"/>
    <dgm:cxn modelId="{A2E8DF7A-4A79-F240-B10D-8D3B79513C2C}" type="presParOf" srcId="{CD8E8C4D-9DD9-F949-BB8E-4A816383209A}" destId="{866DF8AC-7DAF-1C46-990F-0A288991AFC7}" srcOrd="0" destOrd="0" presId="urn:microsoft.com/office/officeart/2005/8/layout/orgChart1"/>
    <dgm:cxn modelId="{0BBA9B69-4D86-4941-B483-4E3986CDB28F}" type="presParOf" srcId="{866DF8AC-7DAF-1C46-990F-0A288991AFC7}" destId="{B38A226A-02E6-B74B-9A26-1DB1CF56417A}" srcOrd="0" destOrd="0" presId="urn:microsoft.com/office/officeart/2005/8/layout/orgChart1"/>
    <dgm:cxn modelId="{976B86B5-7B8B-CC4B-9EDA-D7885E8D86BE}" type="presParOf" srcId="{B38A226A-02E6-B74B-9A26-1DB1CF56417A}" destId="{F3CCE93E-CDD1-D148-9C16-3E4F3B13307F}" srcOrd="0" destOrd="0" presId="urn:microsoft.com/office/officeart/2005/8/layout/orgChart1"/>
    <dgm:cxn modelId="{9C26AE85-640C-9F44-B43E-A9BDE859D435}" type="presParOf" srcId="{B38A226A-02E6-B74B-9A26-1DB1CF56417A}" destId="{DDDD6352-4000-4F44-8A55-D03E14C37F11}" srcOrd="1" destOrd="0" presId="urn:microsoft.com/office/officeart/2005/8/layout/orgChart1"/>
    <dgm:cxn modelId="{17273A98-7DE5-024F-BD06-1EF795A93BC7}" type="presParOf" srcId="{866DF8AC-7DAF-1C46-990F-0A288991AFC7}" destId="{C275DD44-C8EC-B146-9BF7-9F40E9ED63E4}" srcOrd="1" destOrd="0" presId="urn:microsoft.com/office/officeart/2005/8/layout/orgChart1"/>
    <dgm:cxn modelId="{EEB332FC-2A5D-5E4C-B0D5-0F35FC1462C0}" type="presParOf" srcId="{C275DD44-C8EC-B146-9BF7-9F40E9ED63E4}" destId="{097FB8C7-2BB2-124B-851A-812BA9840601}" srcOrd="0" destOrd="0" presId="urn:microsoft.com/office/officeart/2005/8/layout/orgChart1"/>
    <dgm:cxn modelId="{0249D347-7125-CB48-AC5E-18E19FB76552}" type="presParOf" srcId="{C275DD44-C8EC-B146-9BF7-9F40E9ED63E4}" destId="{AD24B4DB-F0FA-3140-9709-2B2592498FC2}" srcOrd="1" destOrd="0" presId="urn:microsoft.com/office/officeart/2005/8/layout/orgChart1"/>
    <dgm:cxn modelId="{07185C67-391E-E642-9D65-D1F2EABCA001}" type="presParOf" srcId="{AD24B4DB-F0FA-3140-9709-2B2592498FC2}" destId="{7F47A5C1-5277-7F4F-8C38-E8F6E2A2B72E}" srcOrd="0" destOrd="0" presId="urn:microsoft.com/office/officeart/2005/8/layout/orgChart1"/>
    <dgm:cxn modelId="{62027640-0384-5640-B472-89856BF02F36}" type="presParOf" srcId="{7F47A5C1-5277-7F4F-8C38-E8F6E2A2B72E}" destId="{A0FB21D6-0F24-534C-B142-A02BF6218C32}" srcOrd="0" destOrd="0" presId="urn:microsoft.com/office/officeart/2005/8/layout/orgChart1"/>
    <dgm:cxn modelId="{09C5624A-2A7A-D84F-ADDC-D5393FC96F94}" type="presParOf" srcId="{7F47A5C1-5277-7F4F-8C38-E8F6E2A2B72E}" destId="{C7E96FA2-EE88-C74C-A70A-B7F83C936F33}" srcOrd="1" destOrd="0" presId="urn:microsoft.com/office/officeart/2005/8/layout/orgChart1"/>
    <dgm:cxn modelId="{5B8E7E9A-BC0C-0F49-879B-25AF5A69921C}" type="presParOf" srcId="{AD24B4DB-F0FA-3140-9709-2B2592498FC2}" destId="{811AE886-AABE-3148-96BD-0FBF98A55961}" srcOrd="1" destOrd="0" presId="urn:microsoft.com/office/officeart/2005/8/layout/orgChart1"/>
    <dgm:cxn modelId="{2E37C448-A31D-7840-AFD5-5860C4F0692C}" type="presParOf" srcId="{AD24B4DB-F0FA-3140-9709-2B2592498FC2}" destId="{23793CF5-FFD9-0C47-B1CD-CAE853DCE843}" srcOrd="2" destOrd="0" presId="urn:microsoft.com/office/officeart/2005/8/layout/orgChart1"/>
    <dgm:cxn modelId="{26E87121-15A8-BC45-B3AA-6E8474242B6C}" type="presParOf" srcId="{C275DD44-C8EC-B146-9BF7-9F40E9ED63E4}" destId="{275E11DE-2F36-FA43-9625-3334350C5012}" srcOrd="2" destOrd="0" presId="urn:microsoft.com/office/officeart/2005/8/layout/orgChart1"/>
    <dgm:cxn modelId="{7678499F-52B7-3A4A-BB1C-2BCD4082698F}" type="presParOf" srcId="{C275DD44-C8EC-B146-9BF7-9F40E9ED63E4}" destId="{3BE3BC9E-5E57-0445-8B6C-17FEC10AB3F3}" srcOrd="3" destOrd="0" presId="urn:microsoft.com/office/officeart/2005/8/layout/orgChart1"/>
    <dgm:cxn modelId="{0F0CF692-3BF1-EA45-8B17-51AEA5FE6D3F}" type="presParOf" srcId="{3BE3BC9E-5E57-0445-8B6C-17FEC10AB3F3}" destId="{29E5718B-E3B6-984E-8840-3C2912600028}" srcOrd="0" destOrd="0" presId="urn:microsoft.com/office/officeart/2005/8/layout/orgChart1"/>
    <dgm:cxn modelId="{FCAA3C0E-AA6F-074E-AF7E-C2584F2DB5F6}" type="presParOf" srcId="{29E5718B-E3B6-984E-8840-3C2912600028}" destId="{20A87AFA-6F69-1046-B5F6-DC4DBD5B015A}" srcOrd="0" destOrd="0" presId="urn:microsoft.com/office/officeart/2005/8/layout/orgChart1"/>
    <dgm:cxn modelId="{F4666462-7C59-C947-81F3-996529F67C40}" type="presParOf" srcId="{29E5718B-E3B6-984E-8840-3C2912600028}" destId="{E81AE6AC-239F-B943-B507-A0EDD927AB27}" srcOrd="1" destOrd="0" presId="urn:microsoft.com/office/officeart/2005/8/layout/orgChart1"/>
    <dgm:cxn modelId="{3CA89CA0-87FF-2E45-846D-CB06A764C448}" type="presParOf" srcId="{3BE3BC9E-5E57-0445-8B6C-17FEC10AB3F3}" destId="{E6B36806-5219-0B4C-AA6E-37D5AEB734FE}" srcOrd="1" destOrd="0" presId="urn:microsoft.com/office/officeart/2005/8/layout/orgChart1"/>
    <dgm:cxn modelId="{E18ECD38-1C0C-3C4C-AA5D-72E9360D8E6F}" type="presParOf" srcId="{3BE3BC9E-5E57-0445-8B6C-17FEC10AB3F3}" destId="{0B511B1C-5A91-E049-ACC0-6C12D7794B79}" srcOrd="2" destOrd="0" presId="urn:microsoft.com/office/officeart/2005/8/layout/orgChart1"/>
    <dgm:cxn modelId="{4C24D3DF-8F68-9C4B-8612-54BC68B84026}" type="presParOf" srcId="{C275DD44-C8EC-B146-9BF7-9F40E9ED63E4}" destId="{E7E7CC04-27B5-E644-8801-6BFDA5419C93}" srcOrd="4" destOrd="0" presId="urn:microsoft.com/office/officeart/2005/8/layout/orgChart1"/>
    <dgm:cxn modelId="{CFE93569-9CBE-AC44-935B-D8B67A76D699}" type="presParOf" srcId="{C275DD44-C8EC-B146-9BF7-9F40E9ED63E4}" destId="{ACA6CCF0-5570-914E-89AD-A2BC881C436F}" srcOrd="5" destOrd="0" presId="urn:microsoft.com/office/officeart/2005/8/layout/orgChart1"/>
    <dgm:cxn modelId="{A564E47D-ACBF-1C4D-AF02-217FE7843DB7}" type="presParOf" srcId="{ACA6CCF0-5570-914E-89AD-A2BC881C436F}" destId="{84D743C3-2A0F-144A-8546-F243A1E3D7F0}" srcOrd="0" destOrd="0" presId="urn:microsoft.com/office/officeart/2005/8/layout/orgChart1"/>
    <dgm:cxn modelId="{0F4D2A06-4100-AE42-8980-00EFD8CB0E39}" type="presParOf" srcId="{84D743C3-2A0F-144A-8546-F243A1E3D7F0}" destId="{DECA2F64-2AEA-2545-B2B3-C487A65FCE8F}" srcOrd="0" destOrd="0" presId="urn:microsoft.com/office/officeart/2005/8/layout/orgChart1"/>
    <dgm:cxn modelId="{D1C27BDB-36A2-CC4D-BE48-5ABDB05893B9}" type="presParOf" srcId="{84D743C3-2A0F-144A-8546-F243A1E3D7F0}" destId="{44BC5A3B-75D7-E642-939B-679C7C4679EA}" srcOrd="1" destOrd="0" presId="urn:microsoft.com/office/officeart/2005/8/layout/orgChart1"/>
    <dgm:cxn modelId="{380B97FA-BF82-1C4D-A481-AFE552ED0041}" type="presParOf" srcId="{ACA6CCF0-5570-914E-89AD-A2BC881C436F}" destId="{6BD581DD-9257-E446-B7D1-A31C292632BA}" srcOrd="1" destOrd="0" presId="urn:microsoft.com/office/officeart/2005/8/layout/orgChart1"/>
    <dgm:cxn modelId="{80D45758-CE8A-544C-97AB-766625C842EB}" type="presParOf" srcId="{ACA6CCF0-5570-914E-89AD-A2BC881C436F}" destId="{549BE475-23CD-B449-9DD0-B55F28942998}" srcOrd="2" destOrd="0" presId="urn:microsoft.com/office/officeart/2005/8/layout/orgChart1"/>
    <dgm:cxn modelId="{32D4A62A-DFA1-F14B-9F83-7E502F3FBA11}" type="presParOf" srcId="{C275DD44-C8EC-B146-9BF7-9F40E9ED63E4}" destId="{A9EA4F21-67ED-344C-8532-2CF343FD110A}" srcOrd="6" destOrd="0" presId="urn:microsoft.com/office/officeart/2005/8/layout/orgChart1"/>
    <dgm:cxn modelId="{1062B9D2-BBF0-5142-AA9F-AA8178C5E980}" type="presParOf" srcId="{C275DD44-C8EC-B146-9BF7-9F40E9ED63E4}" destId="{1D83FA72-919D-7246-BB18-5CFDC41DED3D}" srcOrd="7" destOrd="0" presId="urn:microsoft.com/office/officeart/2005/8/layout/orgChart1"/>
    <dgm:cxn modelId="{F9E9472B-FBF0-6944-A44C-E19A41F8860E}" type="presParOf" srcId="{1D83FA72-919D-7246-BB18-5CFDC41DED3D}" destId="{67E447A2-8B9F-2D43-AE9F-46A5ED3371BD}" srcOrd="0" destOrd="0" presId="urn:microsoft.com/office/officeart/2005/8/layout/orgChart1"/>
    <dgm:cxn modelId="{65905FB7-7304-9045-A381-DB74EAEB2C09}" type="presParOf" srcId="{67E447A2-8B9F-2D43-AE9F-46A5ED3371BD}" destId="{8B03537D-3B44-C64B-BE56-2CF801D2DE3C}" srcOrd="0" destOrd="0" presId="urn:microsoft.com/office/officeart/2005/8/layout/orgChart1"/>
    <dgm:cxn modelId="{E2E7033E-37AF-F649-BAC5-600173EF95F9}" type="presParOf" srcId="{67E447A2-8B9F-2D43-AE9F-46A5ED3371BD}" destId="{98B2B4B2-AC53-8246-86EB-D56D69F5B48B}" srcOrd="1" destOrd="0" presId="urn:microsoft.com/office/officeart/2005/8/layout/orgChart1"/>
    <dgm:cxn modelId="{FD2E0209-08FC-CD48-A2C0-A62B794E38CA}" type="presParOf" srcId="{1D83FA72-919D-7246-BB18-5CFDC41DED3D}" destId="{3F5E9AC5-015A-E040-835E-73363F17F262}" srcOrd="1" destOrd="0" presId="urn:microsoft.com/office/officeart/2005/8/layout/orgChart1"/>
    <dgm:cxn modelId="{9F6102B8-AF60-F742-84B3-4320E8C4F22C}" type="presParOf" srcId="{1D83FA72-919D-7246-BB18-5CFDC41DED3D}" destId="{FA27456D-1A73-904E-BDB9-66F5960AB8D7}" srcOrd="2" destOrd="0" presId="urn:microsoft.com/office/officeart/2005/8/layout/orgChart1"/>
    <dgm:cxn modelId="{2334FC5E-D5D2-A344-B94A-994BA7F3AAB8}" type="presParOf" srcId="{C275DD44-C8EC-B146-9BF7-9F40E9ED63E4}" destId="{85F9C18B-55AD-9246-9C8C-0C2225409A57}" srcOrd="8" destOrd="0" presId="urn:microsoft.com/office/officeart/2005/8/layout/orgChart1"/>
    <dgm:cxn modelId="{549BDA52-EBAE-CD46-8713-780D943770C7}" type="presParOf" srcId="{C275DD44-C8EC-B146-9BF7-9F40E9ED63E4}" destId="{9967390C-769B-E647-83FF-5188290E5D10}" srcOrd="9" destOrd="0" presId="urn:microsoft.com/office/officeart/2005/8/layout/orgChart1"/>
    <dgm:cxn modelId="{2BB68724-73BC-5F40-B531-02228555F01A}" type="presParOf" srcId="{9967390C-769B-E647-83FF-5188290E5D10}" destId="{EB6F9270-E1EB-DA4C-B170-2BF3C30E5D1D}" srcOrd="0" destOrd="0" presId="urn:microsoft.com/office/officeart/2005/8/layout/orgChart1"/>
    <dgm:cxn modelId="{CB30ED17-3C33-274F-B306-3EE80E44C90B}" type="presParOf" srcId="{EB6F9270-E1EB-DA4C-B170-2BF3C30E5D1D}" destId="{C7FA7669-E495-A240-9C8E-4EEC1EE81929}" srcOrd="0" destOrd="0" presId="urn:microsoft.com/office/officeart/2005/8/layout/orgChart1"/>
    <dgm:cxn modelId="{4C4AF7D4-0CD8-6A4E-8808-82356930F6E6}" type="presParOf" srcId="{EB6F9270-E1EB-DA4C-B170-2BF3C30E5D1D}" destId="{96394949-77F1-9E49-9DA2-CB7983998134}" srcOrd="1" destOrd="0" presId="urn:microsoft.com/office/officeart/2005/8/layout/orgChart1"/>
    <dgm:cxn modelId="{9C67AA58-C22B-4748-87C6-5A0F53D8470E}" type="presParOf" srcId="{9967390C-769B-E647-83FF-5188290E5D10}" destId="{001C80C5-F21B-474A-A24D-B789ABD4434C}" srcOrd="1" destOrd="0" presId="urn:microsoft.com/office/officeart/2005/8/layout/orgChart1"/>
    <dgm:cxn modelId="{0BF2C7F3-D779-B643-B018-60BD5CA631A6}" type="presParOf" srcId="{9967390C-769B-E647-83FF-5188290E5D10}" destId="{78795C46-2E96-8A44-8204-2CDCF94184B0}" srcOrd="2" destOrd="0" presId="urn:microsoft.com/office/officeart/2005/8/layout/orgChart1"/>
    <dgm:cxn modelId="{146DEBE0-64ED-7C4B-BD07-4415B7F5172B}" type="presParOf" srcId="{C275DD44-C8EC-B146-9BF7-9F40E9ED63E4}" destId="{92FC069D-CD32-8A41-9A41-B20056EB343C}" srcOrd="10" destOrd="0" presId="urn:microsoft.com/office/officeart/2005/8/layout/orgChart1"/>
    <dgm:cxn modelId="{4DDF804F-8886-A447-9EA8-CA4DB36878B2}" type="presParOf" srcId="{C275DD44-C8EC-B146-9BF7-9F40E9ED63E4}" destId="{17153894-11BF-7945-9F7D-10CBB0165791}" srcOrd="11" destOrd="0" presId="urn:microsoft.com/office/officeart/2005/8/layout/orgChart1"/>
    <dgm:cxn modelId="{E9E058A2-083D-0A47-913E-CA3FE27BA6C1}" type="presParOf" srcId="{17153894-11BF-7945-9F7D-10CBB0165791}" destId="{FECD7BE9-22A1-F442-9B07-C009373247B7}" srcOrd="0" destOrd="0" presId="urn:microsoft.com/office/officeart/2005/8/layout/orgChart1"/>
    <dgm:cxn modelId="{44E689CF-8C4F-2F44-BE52-AD98FB87EDF1}" type="presParOf" srcId="{FECD7BE9-22A1-F442-9B07-C009373247B7}" destId="{7FFC0574-782B-CC41-A65A-76AB6F2C44C9}" srcOrd="0" destOrd="0" presId="urn:microsoft.com/office/officeart/2005/8/layout/orgChart1"/>
    <dgm:cxn modelId="{9CE2DC7C-AA4E-CF4B-96F8-4D528A72137D}" type="presParOf" srcId="{FECD7BE9-22A1-F442-9B07-C009373247B7}" destId="{32CBCDCF-5F98-134B-996F-6E1E26FB6122}" srcOrd="1" destOrd="0" presId="urn:microsoft.com/office/officeart/2005/8/layout/orgChart1"/>
    <dgm:cxn modelId="{BDF3EADF-5180-1C42-AE83-D170A19F428D}" type="presParOf" srcId="{17153894-11BF-7945-9F7D-10CBB0165791}" destId="{1A3E4125-B00C-884E-8BAE-80AAAA1C34CE}" srcOrd="1" destOrd="0" presId="urn:microsoft.com/office/officeart/2005/8/layout/orgChart1"/>
    <dgm:cxn modelId="{4476E6BC-8F0A-0C4D-8D37-5CF5DA683AEB}" type="presParOf" srcId="{17153894-11BF-7945-9F7D-10CBB0165791}" destId="{78D5D019-72DA-2A4D-AD94-CC95C4834E61}" srcOrd="2" destOrd="0" presId="urn:microsoft.com/office/officeart/2005/8/layout/orgChart1"/>
    <dgm:cxn modelId="{4E4F55D1-0213-2347-882E-443E55879C7F}" type="presParOf" srcId="{C275DD44-C8EC-B146-9BF7-9F40E9ED63E4}" destId="{C8068D90-4BF2-8147-9E96-746CFE40F164}" srcOrd="12" destOrd="0" presId="urn:microsoft.com/office/officeart/2005/8/layout/orgChart1"/>
    <dgm:cxn modelId="{F5E9CA5B-10DB-0C40-B792-F5BE30CD3B0D}" type="presParOf" srcId="{C275DD44-C8EC-B146-9BF7-9F40E9ED63E4}" destId="{E40B241D-5C30-B147-8410-167E7C20C92E}" srcOrd="13" destOrd="0" presId="urn:microsoft.com/office/officeart/2005/8/layout/orgChart1"/>
    <dgm:cxn modelId="{68A52B8C-919A-4F4E-B771-42665126F798}" type="presParOf" srcId="{E40B241D-5C30-B147-8410-167E7C20C92E}" destId="{4B3660BE-D135-534A-850F-A86E7E77922A}" srcOrd="0" destOrd="0" presId="urn:microsoft.com/office/officeart/2005/8/layout/orgChart1"/>
    <dgm:cxn modelId="{12E2E0CD-0E06-F042-8153-9005DA34FAC5}" type="presParOf" srcId="{4B3660BE-D135-534A-850F-A86E7E77922A}" destId="{1E005398-138C-AC45-B098-3A38ACD9E0C1}" srcOrd="0" destOrd="0" presId="urn:microsoft.com/office/officeart/2005/8/layout/orgChart1"/>
    <dgm:cxn modelId="{75789F10-A43E-C54C-81AF-35F76264DD33}" type="presParOf" srcId="{4B3660BE-D135-534A-850F-A86E7E77922A}" destId="{B07F4416-C7D2-CA4D-95BA-9F130728AE80}" srcOrd="1" destOrd="0" presId="urn:microsoft.com/office/officeart/2005/8/layout/orgChart1"/>
    <dgm:cxn modelId="{D89D599B-2586-6C43-B842-8DD6F6EADC0C}" type="presParOf" srcId="{E40B241D-5C30-B147-8410-167E7C20C92E}" destId="{8B11B691-43B3-934E-BC33-915F4B5F844D}" srcOrd="1" destOrd="0" presId="urn:microsoft.com/office/officeart/2005/8/layout/orgChart1"/>
    <dgm:cxn modelId="{A5AF8379-B361-7149-B5FE-CD248F7DD67D}" type="presParOf" srcId="{E40B241D-5C30-B147-8410-167E7C20C92E}" destId="{5346EAA1-132C-F54F-B0E6-CE6314F64318}" srcOrd="2" destOrd="0" presId="urn:microsoft.com/office/officeart/2005/8/layout/orgChart1"/>
    <dgm:cxn modelId="{4A7BF61A-BFEC-2740-8F13-C9DFC308F485}" type="presParOf" srcId="{866DF8AC-7DAF-1C46-990F-0A288991AFC7}" destId="{3AE82240-E4FF-274A-B05F-4F9293311D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571FF7-55C6-814A-AD5E-8F720D32F8CD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687B7115-C8A7-3A44-81B6-CD3C273F9E06}">
      <dgm:prSet phldrT="[Texte]"/>
      <dgm:spPr/>
      <dgm:t>
        <a:bodyPr/>
        <a:lstStyle/>
        <a:p>
          <a:r>
            <a:rPr lang="fr-FR" dirty="0" smtClean="0"/>
            <a:t>Base de données</a:t>
          </a:r>
        </a:p>
      </dgm:t>
    </dgm:pt>
    <dgm:pt modelId="{78D1D232-CDF0-D142-98EB-89C51F2BE9D0}" type="parTrans" cxnId="{22C14C28-4844-4146-816C-D054829217C7}">
      <dgm:prSet/>
      <dgm:spPr/>
      <dgm:t>
        <a:bodyPr/>
        <a:lstStyle/>
        <a:p>
          <a:endParaRPr lang="fr-FR"/>
        </a:p>
      </dgm:t>
    </dgm:pt>
    <dgm:pt modelId="{142228B9-79EA-F246-BE2B-46A88709D2BD}" type="sibTrans" cxnId="{22C14C28-4844-4146-816C-D054829217C7}">
      <dgm:prSet/>
      <dgm:spPr/>
      <dgm:t>
        <a:bodyPr/>
        <a:lstStyle/>
        <a:p>
          <a:endParaRPr lang="fr-FR"/>
        </a:p>
      </dgm:t>
    </dgm:pt>
    <dgm:pt modelId="{57C62A6D-F02A-6043-8A2E-90CFE68803DD}">
      <dgm:prSet/>
      <dgm:spPr/>
      <dgm:t>
        <a:bodyPr/>
        <a:lstStyle/>
        <a:p>
          <a:r>
            <a:rPr lang="fr-FR" dirty="0" smtClean="0"/>
            <a:t>RFID Élève°006</a:t>
          </a:r>
          <a:endParaRPr lang="fr-FR" dirty="0"/>
        </a:p>
      </dgm:t>
    </dgm:pt>
    <dgm:pt modelId="{3857F2B3-A865-8C43-9045-93DB75D5B1B7}" type="parTrans" cxnId="{2F4A43D9-B268-2F4C-98EC-4AD410FE93E0}">
      <dgm:prSet/>
      <dgm:spPr/>
      <dgm:t>
        <a:bodyPr/>
        <a:lstStyle/>
        <a:p>
          <a:endParaRPr lang="fr-FR"/>
        </a:p>
      </dgm:t>
    </dgm:pt>
    <dgm:pt modelId="{6B2E67E6-31F9-BD46-86CC-45956F18C633}" type="sibTrans" cxnId="{2F4A43D9-B268-2F4C-98EC-4AD410FE93E0}">
      <dgm:prSet/>
      <dgm:spPr/>
      <dgm:t>
        <a:bodyPr/>
        <a:lstStyle/>
        <a:p>
          <a:endParaRPr lang="fr-FR"/>
        </a:p>
      </dgm:t>
    </dgm:pt>
    <dgm:pt modelId="{1B178173-E3A8-D64E-8A51-F6DE31776CC9}">
      <dgm:prSet/>
      <dgm:spPr/>
      <dgm:t>
        <a:bodyPr/>
        <a:lstStyle/>
        <a:p>
          <a:r>
            <a:rPr lang="fr-FR" dirty="0" smtClean="0"/>
            <a:t>RFID Élève°005</a:t>
          </a:r>
          <a:endParaRPr lang="fr-FR" dirty="0"/>
        </a:p>
      </dgm:t>
    </dgm:pt>
    <dgm:pt modelId="{7FE286EC-5844-434E-80D7-825ECA03FFB6}" type="parTrans" cxnId="{718765D8-D3D1-6446-B87C-11C3C3B76D41}">
      <dgm:prSet/>
      <dgm:spPr/>
      <dgm:t>
        <a:bodyPr/>
        <a:lstStyle/>
        <a:p>
          <a:endParaRPr lang="fr-FR"/>
        </a:p>
      </dgm:t>
    </dgm:pt>
    <dgm:pt modelId="{AFF0656D-3824-7C45-8AE9-BFB1FF43ECB7}" type="sibTrans" cxnId="{718765D8-D3D1-6446-B87C-11C3C3B76D41}">
      <dgm:prSet/>
      <dgm:spPr/>
      <dgm:t>
        <a:bodyPr/>
        <a:lstStyle/>
        <a:p>
          <a:endParaRPr lang="fr-FR"/>
        </a:p>
      </dgm:t>
    </dgm:pt>
    <dgm:pt modelId="{7A8F2B7F-2D32-1E45-A0B0-A1A44B8D84F5}">
      <dgm:prSet/>
      <dgm:spPr/>
      <dgm:t>
        <a:bodyPr/>
        <a:lstStyle/>
        <a:p>
          <a:r>
            <a:rPr lang="fr-FR" dirty="0" smtClean="0"/>
            <a:t>RFID Élève°007</a:t>
          </a:r>
          <a:endParaRPr lang="fr-FR" dirty="0"/>
        </a:p>
      </dgm:t>
    </dgm:pt>
    <dgm:pt modelId="{ECF816C1-31CF-F44D-8725-DFEC5D74B6FD}" type="parTrans" cxnId="{F11AB042-E4A4-3D4A-89E2-BB1AB4D430C1}">
      <dgm:prSet/>
      <dgm:spPr/>
      <dgm:t>
        <a:bodyPr/>
        <a:lstStyle/>
        <a:p>
          <a:endParaRPr lang="fr-FR"/>
        </a:p>
      </dgm:t>
    </dgm:pt>
    <dgm:pt modelId="{B1CB2630-9813-6F40-B81C-B0222BA2AE14}" type="sibTrans" cxnId="{F11AB042-E4A4-3D4A-89E2-BB1AB4D430C1}">
      <dgm:prSet/>
      <dgm:spPr/>
      <dgm:t>
        <a:bodyPr/>
        <a:lstStyle/>
        <a:p>
          <a:endParaRPr lang="fr-FR"/>
        </a:p>
      </dgm:t>
    </dgm:pt>
    <dgm:pt modelId="{C0A48AFC-58E5-E34D-A487-19DCB115E758}">
      <dgm:prSet/>
      <dgm:spPr/>
      <dgm:t>
        <a:bodyPr/>
        <a:lstStyle/>
        <a:p>
          <a:r>
            <a:rPr lang="fr-FR" dirty="0" smtClean="0"/>
            <a:t>RFID Élève°004</a:t>
          </a:r>
          <a:endParaRPr lang="fr-FR" dirty="0"/>
        </a:p>
      </dgm:t>
    </dgm:pt>
    <dgm:pt modelId="{779732CA-DC52-E345-BD39-5940421BCBF8}" type="parTrans" cxnId="{B6883681-5E9F-2343-8107-0F7CEE62FCDC}">
      <dgm:prSet/>
      <dgm:spPr/>
      <dgm:t>
        <a:bodyPr/>
        <a:lstStyle/>
        <a:p>
          <a:endParaRPr lang="fr-FR"/>
        </a:p>
      </dgm:t>
    </dgm:pt>
    <dgm:pt modelId="{DC2F6B2A-5D56-144D-84E8-0844A56F06B8}" type="sibTrans" cxnId="{B6883681-5E9F-2343-8107-0F7CEE62FCDC}">
      <dgm:prSet/>
      <dgm:spPr/>
      <dgm:t>
        <a:bodyPr/>
        <a:lstStyle/>
        <a:p>
          <a:endParaRPr lang="fr-FR"/>
        </a:p>
      </dgm:t>
    </dgm:pt>
    <dgm:pt modelId="{250C979E-F28E-8A4B-B9B5-4EDF02837892}">
      <dgm:prSet/>
      <dgm:spPr/>
      <dgm:t>
        <a:bodyPr/>
        <a:lstStyle/>
        <a:p>
          <a:r>
            <a:rPr lang="fr-FR" dirty="0" smtClean="0"/>
            <a:t>RFID Élève°003</a:t>
          </a:r>
          <a:endParaRPr lang="fr-FR" dirty="0"/>
        </a:p>
      </dgm:t>
    </dgm:pt>
    <dgm:pt modelId="{60556067-9A6A-6741-BFB7-D8226206CECE}" type="parTrans" cxnId="{16CE6A81-51A5-0A4A-8B51-42E56724971B}">
      <dgm:prSet/>
      <dgm:spPr/>
      <dgm:t>
        <a:bodyPr/>
        <a:lstStyle/>
        <a:p>
          <a:endParaRPr lang="fr-FR"/>
        </a:p>
      </dgm:t>
    </dgm:pt>
    <dgm:pt modelId="{70E9E75A-5C7D-6F46-A98C-2F7FB77F5040}" type="sibTrans" cxnId="{16CE6A81-51A5-0A4A-8B51-42E56724971B}">
      <dgm:prSet/>
      <dgm:spPr/>
      <dgm:t>
        <a:bodyPr/>
        <a:lstStyle/>
        <a:p>
          <a:endParaRPr lang="fr-FR"/>
        </a:p>
      </dgm:t>
    </dgm:pt>
    <dgm:pt modelId="{BFC00D66-DB47-3447-B0F3-D52667DF2EBE}">
      <dgm:prSet/>
      <dgm:spPr/>
      <dgm:t>
        <a:bodyPr/>
        <a:lstStyle/>
        <a:p>
          <a:r>
            <a:rPr lang="fr-FR" dirty="0" smtClean="0"/>
            <a:t>RFID Élève°002</a:t>
          </a:r>
          <a:endParaRPr lang="fr-FR" dirty="0"/>
        </a:p>
      </dgm:t>
    </dgm:pt>
    <dgm:pt modelId="{49EEB9C9-CF7F-0247-846C-2E7681616B5C}" type="parTrans" cxnId="{DE718936-75E7-0048-89B7-3787A78B0C8D}">
      <dgm:prSet/>
      <dgm:spPr/>
      <dgm:t>
        <a:bodyPr/>
        <a:lstStyle/>
        <a:p>
          <a:endParaRPr lang="fr-FR"/>
        </a:p>
      </dgm:t>
    </dgm:pt>
    <dgm:pt modelId="{8B33F3F3-7EA0-7C41-8CD5-058E5E4BA64C}" type="sibTrans" cxnId="{DE718936-75E7-0048-89B7-3787A78B0C8D}">
      <dgm:prSet/>
      <dgm:spPr/>
      <dgm:t>
        <a:bodyPr/>
        <a:lstStyle/>
        <a:p>
          <a:endParaRPr lang="fr-FR"/>
        </a:p>
      </dgm:t>
    </dgm:pt>
    <dgm:pt modelId="{C9637995-7061-E540-AA6B-EBFB53FE69B8}">
      <dgm:prSet/>
      <dgm:spPr/>
      <dgm:t>
        <a:bodyPr/>
        <a:lstStyle/>
        <a:p>
          <a:r>
            <a:rPr lang="fr-FR" dirty="0" smtClean="0"/>
            <a:t>RFID Élève°001</a:t>
          </a:r>
          <a:endParaRPr lang="fr-FR" dirty="0"/>
        </a:p>
      </dgm:t>
    </dgm:pt>
    <dgm:pt modelId="{4D16DD4B-C541-4B4D-B7B3-22A7E50B814E}" type="parTrans" cxnId="{280B9171-7AC2-B54D-A06A-1C0CC89521AF}">
      <dgm:prSet/>
      <dgm:spPr/>
      <dgm:t>
        <a:bodyPr/>
        <a:lstStyle/>
        <a:p>
          <a:endParaRPr lang="fr-FR"/>
        </a:p>
      </dgm:t>
    </dgm:pt>
    <dgm:pt modelId="{746887F9-B941-A546-8F4B-69FC0657BDC0}" type="sibTrans" cxnId="{280B9171-7AC2-B54D-A06A-1C0CC89521AF}">
      <dgm:prSet/>
      <dgm:spPr/>
      <dgm:t>
        <a:bodyPr/>
        <a:lstStyle/>
        <a:p>
          <a:endParaRPr lang="fr-FR"/>
        </a:p>
      </dgm:t>
    </dgm:pt>
    <dgm:pt modelId="{CD8E8C4D-9DD9-F949-BB8E-4A816383209A}" type="pres">
      <dgm:prSet presAssocID="{B3571FF7-55C6-814A-AD5E-8F720D32F8CD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66DF8AC-7DAF-1C46-990F-0A288991AFC7}" type="pres">
      <dgm:prSet presAssocID="{687B7115-C8A7-3A44-81B6-CD3C273F9E06}" presName="hierRoot1" presStyleCnt="0">
        <dgm:presLayoutVars>
          <dgm:hierBranch val="init"/>
        </dgm:presLayoutVars>
      </dgm:prSet>
      <dgm:spPr/>
    </dgm:pt>
    <dgm:pt modelId="{B38A226A-02E6-B74B-9A26-1DB1CF56417A}" type="pres">
      <dgm:prSet presAssocID="{687B7115-C8A7-3A44-81B6-CD3C273F9E06}" presName="rootComposite1" presStyleCnt="0"/>
      <dgm:spPr/>
    </dgm:pt>
    <dgm:pt modelId="{F3CCE93E-CDD1-D148-9C16-3E4F3B13307F}" type="pres">
      <dgm:prSet presAssocID="{687B7115-C8A7-3A44-81B6-CD3C273F9E06}" presName="rootText1" presStyleLbl="node0" presStyleIdx="0" presStyleCnt="1" custScaleX="153581" custScaleY="23011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DDDD6352-4000-4F44-8A55-D03E14C37F11}" type="pres">
      <dgm:prSet presAssocID="{687B7115-C8A7-3A44-81B6-CD3C273F9E0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275DD44-C8EC-B146-9BF7-9F40E9ED63E4}" type="pres">
      <dgm:prSet presAssocID="{687B7115-C8A7-3A44-81B6-CD3C273F9E06}" presName="hierChild2" presStyleCnt="0"/>
      <dgm:spPr/>
    </dgm:pt>
    <dgm:pt modelId="{097FB8C7-2BB2-124B-851A-812BA9840601}" type="pres">
      <dgm:prSet presAssocID="{ECF816C1-31CF-F44D-8725-DFEC5D74B6FD}" presName="Name37" presStyleLbl="parChTrans1D2" presStyleIdx="0" presStyleCnt="7"/>
      <dgm:spPr/>
      <dgm:t>
        <a:bodyPr/>
        <a:lstStyle/>
        <a:p>
          <a:endParaRPr lang="fr-FR"/>
        </a:p>
      </dgm:t>
    </dgm:pt>
    <dgm:pt modelId="{AD24B4DB-F0FA-3140-9709-2B2592498FC2}" type="pres">
      <dgm:prSet presAssocID="{7A8F2B7F-2D32-1E45-A0B0-A1A44B8D84F5}" presName="hierRoot2" presStyleCnt="0">
        <dgm:presLayoutVars>
          <dgm:hierBranch val="init"/>
        </dgm:presLayoutVars>
      </dgm:prSet>
      <dgm:spPr/>
    </dgm:pt>
    <dgm:pt modelId="{7F47A5C1-5277-7F4F-8C38-E8F6E2A2B72E}" type="pres">
      <dgm:prSet presAssocID="{7A8F2B7F-2D32-1E45-A0B0-A1A44B8D84F5}" presName="rootComposite" presStyleCnt="0"/>
      <dgm:spPr/>
    </dgm:pt>
    <dgm:pt modelId="{A0FB21D6-0F24-534C-B142-A02BF6218C32}" type="pres">
      <dgm:prSet presAssocID="{7A8F2B7F-2D32-1E45-A0B0-A1A44B8D84F5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E96FA2-EE88-C74C-A70A-B7F83C936F33}" type="pres">
      <dgm:prSet presAssocID="{7A8F2B7F-2D32-1E45-A0B0-A1A44B8D84F5}" presName="rootConnector" presStyleLbl="node2" presStyleIdx="0" presStyleCnt="7"/>
      <dgm:spPr/>
      <dgm:t>
        <a:bodyPr/>
        <a:lstStyle/>
        <a:p>
          <a:endParaRPr lang="fr-FR"/>
        </a:p>
      </dgm:t>
    </dgm:pt>
    <dgm:pt modelId="{811AE886-AABE-3148-96BD-0FBF98A55961}" type="pres">
      <dgm:prSet presAssocID="{7A8F2B7F-2D32-1E45-A0B0-A1A44B8D84F5}" presName="hierChild4" presStyleCnt="0"/>
      <dgm:spPr/>
    </dgm:pt>
    <dgm:pt modelId="{23793CF5-FFD9-0C47-B1CD-CAE853DCE843}" type="pres">
      <dgm:prSet presAssocID="{7A8F2B7F-2D32-1E45-A0B0-A1A44B8D84F5}" presName="hierChild5" presStyleCnt="0"/>
      <dgm:spPr/>
    </dgm:pt>
    <dgm:pt modelId="{275E11DE-2F36-FA43-9625-3334350C5012}" type="pres">
      <dgm:prSet presAssocID="{3857F2B3-A865-8C43-9045-93DB75D5B1B7}" presName="Name37" presStyleLbl="parChTrans1D2" presStyleIdx="1" presStyleCnt="7"/>
      <dgm:spPr/>
      <dgm:t>
        <a:bodyPr/>
        <a:lstStyle/>
        <a:p>
          <a:endParaRPr lang="fr-FR"/>
        </a:p>
      </dgm:t>
    </dgm:pt>
    <dgm:pt modelId="{3BE3BC9E-5E57-0445-8B6C-17FEC10AB3F3}" type="pres">
      <dgm:prSet presAssocID="{57C62A6D-F02A-6043-8A2E-90CFE68803DD}" presName="hierRoot2" presStyleCnt="0">
        <dgm:presLayoutVars>
          <dgm:hierBranch val="init"/>
        </dgm:presLayoutVars>
      </dgm:prSet>
      <dgm:spPr/>
    </dgm:pt>
    <dgm:pt modelId="{29E5718B-E3B6-984E-8840-3C2912600028}" type="pres">
      <dgm:prSet presAssocID="{57C62A6D-F02A-6043-8A2E-90CFE68803DD}" presName="rootComposite" presStyleCnt="0"/>
      <dgm:spPr/>
    </dgm:pt>
    <dgm:pt modelId="{20A87AFA-6F69-1046-B5F6-DC4DBD5B015A}" type="pres">
      <dgm:prSet presAssocID="{57C62A6D-F02A-6043-8A2E-90CFE68803DD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81AE6AC-239F-B943-B507-A0EDD927AB27}" type="pres">
      <dgm:prSet presAssocID="{57C62A6D-F02A-6043-8A2E-90CFE68803DD}" presName="rootConnector" presStyleLbl="node2" presStyleIdx="1" presStyleCnt="7"/>
      <dgm:spPr/>
      <dgm:t>
        <a:bodyPr/>
        <a:lstStyle/>
        <a:p>
          <a:endParaRPr lang="fr-FR"/>
        </a:p>
      </dgm:t>
    </dgm:pt>
    <dgm:pt modelId="{E6B36806-5219-0B4C-AA6E-37D5AEB734FE}" type="pres">
      <dgm:prSet presAssocID="{57C62A6D-F02A-6043-8A2E-90CFE68803DD}" presName="hierChild4" presStyleCnt="0"/>
      <dgm:spPr/>
    </dgm:pt>
    <dgm:pt modelId="{0B511B1C-5A91-E049-ACC0-6C12D7794B79}" type="pres">
      <dgm:prSet presAssocID="{57C62A6D-F02A-6043-8A2E-90CFE68803DD}" presName="hierChild5" presStyleCnt="0"/>
      <dgm:spPr/>
    </dgm:pt>
    <dgm:pt modelId="{E7E7CC04-27B5-E644-8801-6BFDA5419C93}" type="pres">
      <dgm:prSet presAssocID="{7FE286EC-5844-434E-80D7-825ECA03FFB6}" presName="Name37" presStyleLbl="parChTrans1D2" presStyleIdx="2" presStyleCnt="7"/>
      <dgm:spPr/>
      <dgm:t>
        <a:bodyPr/>
        <a:lstStyle/>
        <a:p>
          <a:endParaRPr lang="fr-FR"/>
        </a:p>
      </dgm:t>
    </dgm:pt>
    <dgm:pt modelId="{ACA6CCF0-5570-914E-89AD-A2BC881C436F}" type="pres">
      <dgm:prSet presAssocID="{1B178173-E3A8-D64E-8A51-F6DE31776CC9}" presName="hierRoot2" presStyleCnt="0">
        <dgm:presLayoutVars>
          <dgm:hierBranch val="init"/>
        </dgm:presLayoutVars>
      </dgm:prSet>
      <dgm:spPr/>
    </dgm:pt>
    <dgm:pt modelId="{84D743C3-2A0F-144A-8546-F243A1E3D7F0}" type="pres">
      <dgm:prSet presAssocID="{1B178173-E3A8-D64E-8A51-F6DE31776CC9}" presName="rootComposite" presStyleCnt="0"/>
      <dgm:spPr/>
    </dgm:pt>
    <dgm:pt modelId="{DECA2F64-2AEA-2545-B2B3-C487A65FCE8F}" type="pres">
      <dgm:prSet presAssocID="{1B178173-E3A8-D64E-8A51-F6DE31776CC9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4BC5A3B-75D7-E642-939B-679C7C4679EA}" type="pres">
      <dgm:prSet presAssocID="{1B178173-E3A8-D64E-8A51-F6DE31776CC9}" presName="rootConnector" presStyleLbl="node2" presStyleIdx="2" presStyleCnt="7"/>
      <dgm:spPr/>
      <dgm:t>
        <a:bodyPr/>
        <a:lstStyle/>
        <a:p>
          <a:endParaRPr lang="fr-FR"/>
        </a:p>
      </dgm:t>
    </dgm:pt>
    <dgm:pt modelId="{6BD581DD-9257-E446-B7D1-A31C292632BA}" type="pres">
      <dgm:prSet presAssocID="{1B178173-E3A8-D64E-8A51-F6DE31776CC9}" presName="hierChild4" presStyleCnt="0"/>
      <dgm:spPr/>
    </dgm:pt>
    <dgm:pt modelId="{549BE475-23CD-B449-9DD0-B55F28942998}" type="pres">
      <dgm:prSet presAssocID="{1B178173-E3A8-D64E-8A51-F6DE31776CC9}" presName="hierChild5" presStyleCnt="0"/>
      <dgm:spPr/>
    </dgm:pt>
    <dgm:pt modelId="{A9EA4F21-67ED-344C-8532-2CF343FD110A}" type="pres">
      <dgm:prSet presAssocID="{779732CA-DC52-E345-BD39-5940421BCBF8}" presName="Name37" presStyleLbl="parChTrans1D2" presStyleIdx="3" presStyleCnt="7"/>
      <dgm:spPr/>
      <dgm:t>
        <a:bodyPr/>
        <a:lstStyle/>
        <a:p>
          <a:endParaRPr lang="fr-FR"/>
        </a:p>
      </dgm:t>
    </dgm:pt>
    <dgm:pt modelId="{1D83FA72-919D-7246-BB18-5CFDC41DED3D}" type="pres">
      <dgm:prSet presAssocID="{C0A48AFC-58E5-E34D-A487-19DCB115E758}" presName="hierRoot2" presStyleCnt="0">
        <dgm:presLayoutVars>
          <dgm:hierBranch val="init"/>
        </dgm:presLayoutVars>
      </dgm:prSet>
      <dgm:spPr/>
    </dgm:pt>
    <dgm:pt modelId="{67E447A2-8B9F-2D43-AE9F-46A5ED3371BD}" type="pres">
      <dgm:prSet presAssocID="{C0A48AFC-58E5-E34D-A487-19DCB115E758}" presName="rootComposite" presStyleCnt="0"/>
      <dgm:spPr/>
    </dgm:pt>
    <dgm:pt modelId="{8B03537D-3B44-C64B-BE56-2CF801D2DE3C}" type="pres">
      <dgm:prSet presAssocID="{C0A48AFC-58E5-E34D-A487-19DCB115E758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B2B4B2-AC53-8246-86EB-D56D69F5B48B}" type="pres">
      <dgm:prSet presAssocID="{C0A48AFC-58E5-E34D-A487-19DCB115E758}" presName="rootConnector" presStyleLbl="node2" presStyleIdx="3" presStyleCnt="7"/>
      <dgm:spPr/>
      <dgm:t>
        <a:bodyPr/>
        <a:lstStyle/>
        <a:p>
          <a:endParaRPr lang="fr-FR"/>
        </a:p>
      </dgm:t>
    </dgm:pt>
    <dgm:pt modelId="{3F5E9AC5-015A-E040-835E-73363F17F262}" type="pres">
      <dgm:prSet presAssocID="{C0A48AFC-58E5-E34D-A487-19DCB115E758}" presName="hierChild4" presStyleCnt="0"/>
      <dgm:spPr/>
    </dgm:pt>
    <dgm:pt modelId="{FA27456D-1A73-904E-BDB9-66F5960AB8D7}" type="pres">
      <dgm:prSet presAssocID="{C0A48AFC-58E5-E34D-A487-19DCB115E758}" presName="hierChild5" presStyleCnt="0"/>
      <dgm:spPr/>
    </dgm:pt>
    <dgm:pt modelId="{85F9C18B-55AD-9246-9C8C-0C2225409A57}" type="pres">
      <dgm:prSet presAssocID="{60556067-9A6A-6741-BFB7-D8226206CECE}" presName="Name37" presStyleLbl="parChTrans1D2" presStyleIdx="4" presStyleCnt="7"/>
      <dgm:spPr/>
      <dgm:t>
        <a:bodyPr/>
        <a:lstStyle/>
        <a:p>
          <a:endParaRPr lang="fr-FR"/>
        </a:p>
      </dgm:t>
    </dgm:pt>
    <dgm:pt modelId="{9967390C-769B-E647-83FF-5188290E5D10}" type="pres">
      <dgm:prSet presAssocID="{250C979E-F28E-8A4B-B9B5-4EDF02837892}" presName="hierRoot2" presStyleCnt="0">
        <dgm:presLayoutVars>
          <dgm:hierBranch val="init"/>
        </dgm:presLayoutVars>
      </dgm:prSet>
      <dgm:spPr/>
    </dgm:pt>
    <dgm:pt modelId="{EB6F9270-E1EB-DA4C-B170-2BF3C30E5D1D}" type="pres">
      <dgm:prSet presAssocID="{250C979E-F28E-8A4B-B9B5-4EDF02837892}" presName="rootComposite" presStyleCnt="0"/>
      <dgm:spPr/>
    </dgm:pt>
    <dgm:pt modelId="{C7FA7669-E495-A240-9C8E-4EEC1EE81929}" type="pres">
      <dgm:prSet presAssocID="{250C979E-F28E-8A4B-B9B5-4EDF02837892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6394949-77F1-9E49-9DA2-CB7983998134}" type="pres">
      <dgm:prSet presAssocID="{250C979E-F28E-8A4B-B9B5-4EDF02837892}" presName="rootConnector" presStyleLbl="node2" presStyleIdx="4" presStyleCnt="7"/>
      <dgm:spPr/>
      <dgm:t>
        <a:bodyPr/>
        <a:lstStyle/>
        <a:p>
          <a:endParaRPr lang="fr-FR"/>
        </a:p>
      </dgm:t>
    </dgm:pt>
    <dgm:pt modelId="{001C80C5-F21B-474A-A24D-B789ABD4434C}" type="pres">
      <dgm:prSet presAssocID="{250C979E-F28E-8A4B-B9B5-4EDF02837892}" presName="hierChild4" presStyleCnt="0"/>
      <dgm:spPr/>
    </dgm:pt>
    <dgm:pt modelId="{78795C46-2E96-8A44-8204-2CDCF94184B0}" type="pres">
      <dgm:prSet presAssocID="{250C979E-F28E-8A4B-B9B5-4EDF02837892}" presName="hierChild5" presStyleCnt="0"/>
      <dgm:spPr/>
    </dgm:pt>
    <dgm:pt modelId="{92FC069D-CD32-8A41-9A41-B20056EB343C}" type="pres">
      <dgm:prSet presAssocID="{49EEB9C9-CF7F-0247-846C-2E7681616B5C}" presName="Name37" presStyleLbl="parChTrans1D2" presStyleIdx="5" presStyleCnt="7"/>
      <dgm:spPr/>
      <dgm:t>
        <a:bodyPr/>
        <a:lstStyle/>
        <a:p>
          <a:endParaRPr lang="fr-FR"/>
        </a:p>
      </dgm:t>
    </dgm:pt>
    <dgm:pt modelId="{17153894-11BF-7945-9F7D-10CBB0165791}" type="pres">
      <dgm:prSet presAssocID="{BFC00D66-DB47-3447-B0F3-D52667DF2EBE}" presName="hierRoot2" presStyleCnt="0">
        <dgm:presLayoutVars>
          <dgm:hierBranch val="init"/>
        </dgm:presLayoutVars>
      </dgm:prSet>
      <dgm:spPr/>
    </dgm:pt>
    <dgm:pt modelId="{FECD7BE9-22A1-F442-9B07-C009373247B7}" type="pres">
      <dgm:prSet presAssocID="{BFC00D66-DB47-3447-B0F3-D52667DF2EBE}" presName="rootComposite" presStyleCnt="0"/>
      <dgm:spPr/>
    </dgm:pt>
    <dgm:pt modelId="{7FFC0574-782B-CC41-A65A-76AB6F2C44C9}" type="pres">
      <dgm:prSet presAssocID="{BFC00D66-DB47-3447-B0F3-D52667DF2EBE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CBCDCF-5F98-134B-996F-6E1E26FB6122}" type="pres">
      <dgm:prSet presAssocID="{BFC00D66-DB47-3447-B0F3-D52667DF2EBE}" presName="rootConnector" presStyleLbl="node2" presStyleIdx="5" presStyleCnt="7"/>
      <dgm:spPr/>
      <dgm:t>
        <a:bodyPr/>
        <a:lstStyle/>
        <a:p>
          <a:endParaRPr lang="fr-FR"/>
        </a:p>
      </dgm:t>
    </dgm:pt>
    <dgm:pt modelId="{1A3E4125-B00C-884E-8BAE-80AAAA1C34CE}" type="pres">
      <dgm:prSet presAssocID="{BFC00D66-DB47-3447-B0F3-D52667DF2EBE}" presName="hierChild4" presStyleCnt="0"/>
      <dgm:spPr/>
    </dgm:pt>
    <dgm:pt modelId="{78D5D019-72DA-2A4D-AD94-CC95C4834E61}" type="pres">
      <dgm:prSet presAssocID="{BFC00D66-DB47-3447-B0F3-D52667DF2EBE}" presName="hierChild5" presStyleCnt="0"/>
      <dgm:spPr/>
    </dgm:pt>
    <dgm:pt modelId="{C8068D90-4BF2-8147-9E96-746CFE40F164}" type="pres">
      <dgm:prSet presAssocID="{4D16DD4B-C541-4B4D-B7B3-22A7E50B814E}" presName="Name37" presStyleLbl="parChTrans1D2" presStyleIdx="6" presStyleCnt="7"/>
      <dgm:spPr/>
      <dgm:t>
        <a:bodyPr/>
        <a:lstStyle/>
        <a:p>
          <a:endParaRPr lang="fr-FR"/>
        </a:p>
      </dgm:t>
    </dgm:pt>
    <dgm:pt modelId="{E40B241D-5C30-B147-8410-167E7C20C92E}" type="pres">
      <dgm:prSet presAssocID="{C9637995-7061-E540-AA6B-EBFB53FE69B8}" presName="hierRoot2" presStyleCnt="0">
        <dgm:presLayoutVars>
          <dgm:hierBranch val="init"/>
        </dgm:presLayoutVars>
      </dgm:prSet>
      <dgm:spPr/>
    </dgm:pt>
    <dgm:pt modelId="{4B3660BE-D135-534A-850F-A86E7E77922A}" type="pres">
      <dgm:prSet presAssocID="{C9637995-7061-E540-AA6B-EBFB53FE69B8}" presName="rootComposite" presStyleCnt="0"/>
      <dgm:spPr/>
    </dgm:pt>
    <dgm:pt modelId="{1E005398-138C-AC45-B098-3A38ACD9E0C1}" type="pres">
      <dgm:prSet presAssocID="{C9637995-7061-E540-AA6B-EBFB53FE69B8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07F4416-C7D2-CA4D-95BA-9F130728AE80}" type="pres">
      <dgm:prSet presAssocID="{C9637995-7061-E540-AA6B-EBFB53FE69B8}" presName="rootConnector" presStyleLbl="node2" presStyleIdx="6" presStyleCnt="7"/>
      <dgm:spPr/>
      <dgm:t>
        <a:bodyPr/>
        <a:lstStyle/>
        <a:p>
          <a:endParaRPr lang="fr-FR"/>
        </a:p>
      </dgm:t>
    </dgm:pt>
    <dgm:pt modelId="{8B11B691-43B3-934E-BC33-915F4B5F844D}" type="pres">
      <dgm:prSet presAssocID="{C9637995-7061-E540-AA6B-EBFB53FE69B8}" presName="hierChild4" presStyleCnt="0"/>
      <dgm:spPr/>
    </dgm:pt>
    <dgm:pt modelId="{5346EAA1-132C-F54F-B0E6-CE6314F64318}" type="pres">
      <dgm:prSet presAssocID="{C9637995-7061-E540-AA6B-EBFB53FE69B8}" presName="hierChild5" presStyleCnt="0"/>
      <dgm:spPr/>
    </dgm:pt>
    <dgm:pt modelId="{3AE82240-E4FF-274A-B05F-4F9293311D9B}" type="pres">
      <dgm:prSet presAssocID="{687B7115-C8A7-3A44-81B6-CD3C273F9E06}" presName="hierChild3" presStyleCnt="0"/>
      <dgm:spPr/>
    </dgm:pt>
  </dgm:ptLst>
  <dgm:cxnLst>
    <dgm:cxn modelId="{023452BE-F4E2-9D40-9229-D76EB05F1426}" type="presOf" srcId="{7FE286EC-5844-434E-80D7-825ECA03FFB6}" destId="{E7E7CC04-27B5-E644-8801-6BFDA5419C93}" srcOrd="0" destOrd="0" presId="urn:microsoft.com/office/officeart/2005/8/layout/orgChart1"/>
    <dgm:cxn modelId="{A3468057-72C6-4C4A-95B9-791F49C55CCD}" type="presOf" srcId="{57C62A6D-F02A-6043-8A2E-90CFE68803DD}" destId="{20A87AFA-6F69-1046-B5F6-DC4DBD5B015A}" srcOrd="0" destOrd="0" presId="urn:microsoft.com/office/officeart/2005/8/layout/orgChart1"/>
    <dgm:cxn modelId="{BD66BCE3-35D8-C34D-90EC-7D49AF86015D}" type="presOf" srcId="{ECF816C1-31CF-F44D-8725-DFEC5D74B6FD}" destId="{097FB8C7-2BB2-124B-851A-812BA9840601}" srcOrd="0" destOrd="0" presId="urn:microsoft.com/office/officeart/2005/8/layout/orgChart1"/>
    <dgm:cxn modelId="{8E3DEE51-67D4-354D-993A-D1C973CC7F70}" type="presOf" srcId="{250C979E-F28E-8A4B-B9B5-4EDF02837892}" destId="{C7FA7669-E495-A240-9C8E-4EEC1EE81929}" srcOrd="0" destOrd="0" presId="urn:microsoft.com/office/officeart/2005/8/layout/orgChart1"/>
    <dgm:cxn modelId="{DDC12A79-9709-E943-9BF5-11AF3DE13DC1}" type="presOf" srcId="{BFC00D66-DB47-3447-B0F3-D52667DF2EBE}" destId="{7FFC0574-782B-CC41-A65A-76AB6F2C44C9}" srcOrd="0" destOrd="0" presId="urn:microsoft.com/office/officeart/2005/8/layout/orgChart1"/>
    <dgm:cxn modelId="{EC51A14B-990D-8F41-BC49-23156E8CCD36}" type="presOf" srcId="{C9637995-7061-E540-AA6B-EBFB53FE69B8}" destId="{1E005398-138C-AC45-B098-3A38ACD9E0C1}" srcOrd="0" destOrd="0" presId="urn:microsoft.com/office/officeart/2005/8/layout/orgChart1"/>
    <dgm:cxn modelId="{980432F0-7B5F-BB44-B799-0A30AD9CDBD8}" type="presOf" srcId="{3857F2B3-A865-8C43-9045-93DB75D5B1B7}" destId="{275E11DE-2F36-FA43-9625-3334350C5012}" srcOrd="0" destOrd="0" presId="urn:microsoft.com/office/officeart/2005/8/layout/orgChart1"/>
    <dgm:cxn modelId="{B6883681-5E9F-2343-8107-0F7CEE62FCDC}" srcId="{687B7115-C8A7-3A44-81B6-CD3C273F9E06}" destId="{C0A48AFC-58E5-E34D-A487-19DCB115E758}" srcOrd="3" destOrd="0" parTransId="{779732CA-DC52-E345-BD39-5940421BCBF8}" sibTransId="{DC2F6B2A-5D56-144D-84E8-0844A56F06B8}"/>
    <dgm:cxn modelId="{48D72AC4-0F8C-1241-8FAA-96110A5B44AD}" type="presOf" srcId="{49EEB9C9-CF7F-0247-846C-2E7681616B5C}" destId="{92FC069D-CD32-8A41-9A41-B20056EB343C}" srcOrd="0" destOrd="0" presId="urn:microsoft.com/office/officeart/2005/8/layout/orgChart1"/>
    <dgm:cxn modelId="{F11AB042-E4A4-3D4A-89E2-BB1AB4D430C1}" srcId="{687B7115-C8A7-3A44-81B6-CD3C273F9E06}" destId="{7A8F2B7F-2D32-1E45-A0B0-A1A44B8D84F5}" srcOrd="0" destOrd="0" parTransId="{ECF816C1-31CF-F44D-8725-DFEC5D74B6FD}" sibTransId="{B1CB2630-9813-6F40-B81C-B0222BA2AE14}"/>
    <dgm:cxn modelId="{DE718936-75E7-0048-89B7-3787A78B0C8D}" srcId="{687B7115-C8A7-3A44-81B6-CD3C273F9E06}" destId="{BFC00D66-DB47-3447-B0F3-D52667DF2EBE}" srcOrd="5" destOrd="0" parTransId="{49EEB9C9-CF7F-0247-846C-2E7681616B5C}" sibTransId="{8B33F3F3-7EA0-7C41-8CD5-058E5E4BA64C}"/>
    <dgm:cxn modelId="{F7942674-CD04-F541-834C-C7BEC1A1D883}" type="presOf" srcId="{60556067-9A6A-6741-BFB7-D8226206CECE}" destId="{85F9C18B-55AD-9246-9C8C-0C2225409A57}" srcOrd="0" destOrd="0" presId="urn:microsoft.com/office/officeart/2005/8/layout/orgChart1"/>
    <dgm:cxn modelId="{325CA106-8CAA-A14A-90FB-2121814BF795}" type="presOf" srcId="{C0A48AFC-58E5-E34D-A487-19DCB115E758}" destId="{98B2B4B2-AC53-8246-86EB-D56D69F5B48B}" srcOrd="1" destOrd="0" presId="urn:microsoft.com/office/officeart/2005/8/layout/orgChart1"/>
    <dgm:cxn modelId="{4C2B09C6-D7AC-BE4A-BC38-F21C1C5F4921}" type="presOf" srcId="{250C979E-F28E-8A4B-B9B5-4EDF02837892}" destId="{96394949-77F1-9E49-9DA2-CB7983998134}" srcOrd="1" destOrd="0" presId="urn:microsoft.com/office/officeart/2005/8/layout/orgChart1"/>
    <dgm:cxn modelId="{E09CCDE6-E25A-D94F-B354-7C84EB6888E6}" type="presOf" srcId="{1B178173-E3A8-D64E-8A51-F6DE31776CC9}" destId="{DECA2F64-2AEA-2545-B2B3-C487A65FCE8F}" srcOrd="0" destOrd="0" presId="urn:microsoft.com/office/officeart/2005/8/layout/orgChart1"/>
    <dgm:cxn modelId="{F7FCDB3A-01DA-604F-9B32-1EA19600CF39}" type="presOf" srcId="{687B7115-C8A7-3A44-81B6-CD3C273F9E06}" destId="{DDDD6352-4000-4F44-8A55-D03E14C37F11}" srcOrd="1" destOrd="0" presId="urn:microsoft.com/office/officeart/2005/8/layout/orgChart1"/>
    <dgm:cxn modelId="{925B0DEA-BB09-5E40-B968-5618C99E1C49}" type="presOf" srcId="{C0A48AFC-58E5-E34D-A487-19DCB115E758}" destId="{8B03537D-3B44-C64B-BE56-2CF801D2DE3C}" srcOrd="0" destOrd="0" presId="urn:microsoft.com/office/officeart/2005/8/layout/orgChart1"/>
    <dgm:cxn modelId="{86DF6319-9FE2-864A-9ED6-2C450EAB0954}" type="presOf" srcId="{4D16DD4B-C541-4B4D-B7B3-22A7E50B814E}" destId="{C8068D90-4BF2-8147-9E96-746CFE40F164}" srcOrd="0" destOrd="0" presId="urn:microsoft.com/office/officeart/2005/8/layout/orgChart1"/>
    <dgm:cxn modelId="{CBC38792-9D15-AC49-A218-7C216E2F9B20}" type="presOf" srcId="{BFC00D66-DB47-3447-B0F3-D52667DF2EBE}" destId="{32CBCDCF-5F98-134B-996F-6E1E26FB6122}" srcOrd="1" destOrd="0" presId="urn:microsoft.com/office/officeart/2005/8/layout/orgChart1"/>
    <dgm:cxn modelId="{2F4A43D9-B268-2F4C-98EC-4AD410FE93E0}" srcId="{687B7115-C8A7-3A44-81B6-CD3C273F9E06}" destId="{57C62A6D-F02A-6043-8A2E-90CFE68803DD}" srcOrd="1" destOrd="0" parTransId="{3857F2B3-A865-8C43-9045-93DB75D5B1B7}" sibTransId="{6B2E67E6-31F9-BD46-86CC-45956F18C633}"/>
    <dgm:cxn modelId="{845C914D-3F04-284D-9A24-7AED5A992289}" type="presOf" srcId="{57C62A6D-F02A-6043-8A2E-90CFE68803DD}" destId="{E81AE6AC-239F-B943-B507-A0EDD927AB27}" srcOrd="1" destOrd="0" presId="urn:microsoft.com/office/officeart/2005/8/layout/orgChart1"/>
    <dgm:cxn modelId="{FEA2389E-9B4D-3B47-85BD-D418D6CA523B}" type="presOf" srcId="{687B7115-C8A7-3A44-81B6-CD3C273F9E06}" destId="{F3CCE93E-CDD1-D148-9C16-3E4F3B13307F}" srcOrd="0" destOrd="0" presId="urn:microsoft.com/office/officeart/2005/8/layout/orgChart1"/>
    <dgm:cxn modelId="{B97857E6-A817-994F-A8B3-F5ADF3792C79}" type="presOf" srcId="{7A8F2B7F-2D32-1E45-A0B0-A1A44B8D84F5}" destId="{A0FB21D6-0F24-534C-B142-A02BF6218C32}" srcOrd="0" destOrd="0" presId="urn:microsoft.com/office/officeart/2005/8/layout/orgChart1"/>
    <dgm:cxn modelId="{8181F9ED-F755-5B4C-A9BB-17025D1E831D}" type="presOf" srcId="{7A8F2B7F-2D32-1E45-A0B0-A1A44B8D84F5}" destId="{C7E96FA2-EE88-C74C-A70A-B7F83C936F33}" srcOrd="1" destOrd="0" presId="urn:microsoft.com/office/officeart/2005/8/layout/orgChart1"/>
    <dgm:cxn modelId="{6E9F2C66-D3E4-E546-A453-6854C2EA9535}" type="presOf" srcId="{1B178173-E3A8-D64E-8A51-F6DE31776CC9}" destId="{44BC5A3B-75D7-E642-939B-679C7C4679EA}" srcOrd="1" destOrd="0" presId="urn:microsoft.com/office/officeart/2005/8/layout/orgChart1"/>
    <dgm:cxn modelId="{718765D8-D3D1-6446-B87C-11C3C3B76D41}" srcId="{687B7115-C8A7-3A44-81B6-CD3C273F9E06}" destId="{1B178173-E3A8-D64E-8A51-F6DE31776CC9}" srcOrd="2" destOrd="0" parTransId="{7FE286EC-5844-434E-80D7-825ECA03FFB6}" sibTransId="{AFF0656D-3824-7C45-8AE9-BFB1FF43ECB7}"/>
    <dgm:cxn modelId="{280B9171-7AC2-B54D-A06A-1C0CC89521AF}" srcId="{687B7115-C8A7-3A44-81B6-CD3C273F9E06}" destId="{C9637995-7061-E540-AA6B-EBFB53FE69B8}" srcOrd="6" destOrd="0" parTransId="{4D16DD4B-C541-4B4D-B7B3-22A7E50B814E}" sibTransId="{746887F9-B941-A546-8F4B-69FC0657BDC0}"/>
    <dgm:cxn modelId="{58112419-7FDC-5441-B83F-31554983C397}" type="presOf" srcId="{B3571FF7-55C6-814A-AD5E-8F720D32F8CD}" destId="{CD8E8C4D-9DD9-F949-BB8E-4A816383209A}" srcOrd="0" destOrd="0" presId="urn:microsoft.com/office/officeart/2005/8/layout/orgChart1"/>
    <dgm:cxn modelId="{39C6D32B-B3B5-E648-91CF-505D44345390}" type="presOf" srcId="{779732CA-DC52-E345-BD39-5940421BCBF8}" destId="{A9EA4F21-67ED-344C-8532-2CF343FD110A}" srcOrd="0" destOrd="0" presId="urn:microsoft.com/office/officeart/2005/8/layout/orgChart1"/>
    <dgm:cxn modelId="{16CE6A81-51A5-0A4A-8B51-42E56724971B}" srcId="{687B7115-C8A7-3A44-81B6-CD3C273F9E06}" destId="{250C979E-F28E-8A4B-B9B5-4EDF02837892}" srcOrd="4" destOrd="0" parTransId="{60556067-9A6A-6741-BFB7-D8226206CECE}" sibTransId="{70E9E75A-5C7D-6F46-A98C-2F7FB77F5040}"/>
    <dgm:cxn modelId="{22C14C28-4844-4146-816C-D054829217C7}" srcId="{B3571FF7-55C6-814A-AD5E-8F720D32F8CD}" destId="{687B7115-C8A7-3A44-81B6-CD3C273F9E06}" srcOrd="0" destOrd="0" parTransId="{78D1D232-CDF0-D142-98EB-89C51F2BE9D0}" sibTransId="{142228B9-79EA-F246-BE2B-46A88709D2BD}"/>
    <dgm:cxn modelId="{283B6D74-693E-3A4D-B059-0E8A7DB01C6B}" type="presOf" srcId="{C9637995-7061-E540-AA6B-EBFB53FE69B8}" destId="{B07F4416-C7D2-CA4D-95BA-9F130728AE80}" srcOrd="1" destOrd="0" presId="urn:microsoft.com/office/officeart/2005/8/layout/orgChart1"/>
    <dgm:cxn modelId="{59B2DE26-5F3C-8C4F-88A8-302F484976C6}" type="presParOf" srcId="{CD8E8C4D-9DD9-F949-BB8E-4A816383209A}" destId="{866DF8AC-7DAF-1C46-990F-0A288991AFC7}" srcOrd="0" destOrd="0" presId="urn:microsoft.com/office/officeart/2005/8/layout/orgChart1"/>
    <dgm:cxn modelId="{FB4562F9-F95C-6947-8ED9-501415BEF65F}" type="presParOf" srcId="{866DF8AC-7DAF-1C46-990F-0A288991AFC7}" destId="{B38A226A-02E6-B74B-9A26-1DB1CF56417A}" srcOrd="0" destOrd="0" presId="urn:microsoft.com/office/officeart/2005/8/layout/orgChart1"/>
    <dgm:cxn modelId="{DFBF9ACF-7441-0843-AD23-E1B8E6369AED}" type="presParOf" srcId="{B38A226A-02E6-B74B-9A26-1DB1CF56417A}" destId="{F3CCE93E-CDD1-D148-9C16-3E4F3B13307F}" srcOrd="0" destOrd="0" presId="urn:microsoft.com/office/officeart/2005/8/layout/orgChart1"/>
    <dgm:cxn modelId="{EB22429E-5F23-A640-81FC-436C92DD9C33}" type="presParOf" srcId="{B38A226A-02E6-B74B-9A26-1DB1CF56417A}" destId="{DDDD6352-4000-4F44-8A55-D03E14C37F11}" srcOrd="1" destOrd="0" presId="urn:microsoft.com/office/officeart/2005/8/layout/orgChart1"/>
    <dgm:cxn modelId="{63DCECBD-B6D9-EB4E-A9B9-A316FF6604CA}" type="presParOf" srcId="{866DF8AC-7DAF-1C46-990F-0A288991AFC7}" destId="{C275DD44-C8EC-B146-9BF7-9F40E9ED63E4}" srcOrd="1" destOrd="0" presId="urn:microsoft.com/office/officeart/2005/8/layout/orgChart1"/>
    <dgm:cxn modelId="{E1D8D056-4C33-9347-847D-62924AD8DF0A}" type="presParOf" srcId="{C275DD44-C8EC-B146-9BF7-9F40E9ED63E4}" destId="{097FB8C7-2BB2-124B-851A-812BA9840601}" srcOrd="0" destOrd="0" presId="urn:microsoft.com/office/officeart/2005/8/layout/orgChart1"/>
    <dgm:cxn modelId="{FA5BC3AE-1D5C-4E49-8844-7F4A6687BD4D}" type="presParOf" srcId="{C275DD44-C8EC-B146-9BF7-9F40E9ED63E4}" destId="{AD24B4DB-F0FA-3140-9709-2B2592498FC2}" srcOrd="1" destOrd="0" presId="urn:microsoft.com/office/officeart/2005/8/layout/orgChart1"/>
    <dgm:cxn modelId="{FC11EF37-E4F9-354A-B9B3-26A812BE2CDD}" type="presParOf" srcId="{AD24B4DB-F0FA-3140-9709-2B2592498FC2}" destId="{7F47A5C1-5277-7F4F-8C38-E8F6E2A2B72E}" srcOrd="0" destOrd="0" presId="urn:microsoft.com/office/officeart/2005/8/layout/orgChart1"/>
    <dgm:cxn modelId="{10DB57A5-7B7D-0042-A939-DAC3CCE6924E}" type="presParOf" srcId="{7F47A5C1-5277-7F4F-8C38-E8F6E2A2B72E}" destId="{A0FB21D6-0F24-534C-B142-A02BF6218C32}" srcOrd="0" destOrd="0" presId="urn:microsoft.com/office/officeart/2005/8/layout/orgChart1"/>
    <dgm:cxn modelId="{1E326809-EA21-9948-985E-5EE2A667614E}" type="presParOf" srcId="{7F47A5C1-5277-7F4F-8C38-E8F6E2A2B72E}" destId="{C7E96FA2-EE88-C74C-A70A-B7F83C936F33}" srcOrd="1" destOrd="0" presId="urn:microsoft.com/office/officeart/2005/8/layout/orgChart1"/>
    <dgm:cxn modelId="{602B89F7-4328-284F-8604-D62F3169D5B8}" type="presParOf" srcId="{AD24B4DB-F0FA-3140-9709-2B2592498FC2}" destId="{811AE886-AABE-3148-96BD-0FBF98A55961}" srcOrd="1" destOrd="0" presId="urn:microsoft.com/office/officeart/2005/8/layout/orgChart1"/>
    <dgm:cxn modelId="{7C0F7D17-29E9-E64A-954A-E17ECA98E476}" type="presParOf" srcId="{AD24B4DB-F0FA-3140-9709-2B2592498FC2}" destId="{23793CF5-FFD9-0C47-B1CD-CAE853DCE843}" srcOrd="2" destOrd="0" presId="urn:microsoft.com/office/officeart/2005/8/layout/orgChart1"/>
    <dgm:cxn modelId="{8188EBB1-FE7F-C948-829D-0869E79B69F4}" type="presParOf" srcId="{C275DD44-C8EC-B146-9BF7-9F40E9ED63E4}" destId="{275E11DE-2F36-FA43-9625-3334350C5012}" srcOrd="2" destOrd="0" presId="urn:microsoft.com/office/officeart/2005/8/layout/orgChart1"/>
    <dgm:cxn modelId="{3C9A7C4A-FADD-3844-AB4E-117F95C2553B}" type="presParOf" srcId="{C275DD44-C8EC-B146-9BF7-9F40E9ED63E4}" destId="{3BE3BC9E-5E57-0445-8B6C-17FEC10AB3F3}" srcOrd="3" destOrd="0" presId="urn:microsoft.com/office/officeart/2005/8/layout/orgChart1"/>
    <dgm:cxn modelId="{FF0BF38D-9BD3-704C-915F-947CF575094D}" type="presParOf" srcId="{3BE3BC9E-5E57-0445-8B6C-17FEC10AB3F3}" destId="{29E5718B-E3B6-984E-8840-3C2912600028}" srcOrd="0" destOrd="0" presId="urn:microsoft.com/office/officeart/2005/8/layout/orgChart1"/>
    <dgm:cxn modelId="{D3E3A88B-774A-9E41-AA27-345C2135B96D}" type="presParOf" srcId="{29E5718B-E3B6-984E-8840-3C2912600028}" destId="{20A87AFA-6F69-1046-B5F6-DC4DBD5B015A}" srcOrd="0" destOrd="0" presId="urn:microsoft.com/office/officeart/2005/8/layout/orgChart1"/>
    <dgm:cxn modelId="{E6AED465-45DB-964A-8099-B3E161B33C3E}" type="presParOf" srcId="{29E5718B-E3B6-984E-8840-3C2912600028}" destId="{E81AE6AC-239F-B943-B507-A0EDD927AB27}" srcOrd="1" destOrd="0" presId="urn:microsoft.com/office/officeart/2005/8/layout/orgChart1"/>
    <dgm:cxn modelId="{840B0ED1-C7C8-BA4B-8126-1580303666FC}" type="presParOf" srcId="{3BE3BC9E-5E57-0445-8B6C-17FEC10AB3F3}" destId="{E6B36806-5219-0B4C-AA6E-37D5AEB734FE}" srcOrd="1" destOrd="0" presId="urn:microsoft.com/office/officeart/2005/8/layout/orgChart1"/>
    <dgm:cxn modelId="{AE9A8A24-8674-484B-B70C-9C832E108063}" type="presParOf" srcId="{3BE3BC9E-5E57-0445-8B6C-17FEC10AB3F3}" destId="{0B511B1C-5A91-E049-ACC0-6C12D7794B79}" srcOrd="2" destOrd="0" presId="urn:microsoft.com/office/officeart/2005/8/layout/orgChart1"/>
    <dgm:cxn modelId="{F9048B8F-1396-024E-934B-23A39DDB9374}" type="presParOf" srcId="{C275DD44-C8EC-B146-9BF7-9F40E9ED63E4}" destId="{E7E7CC04-27B5-E644-8801-6BFDA5419C93}" srcOrd="4" destOrd="0" presId="urn:microsoft.com/office/officeart/2005/8/layout/orgChart1"/>
    <dgm:cxn modelId="{0DF7AC2A-BC0A-A241-9D41-9A1FD7A2020E}" type="presParOf" srcId="{C275DD44-C8EC-B146-9BF7-9F40E9ED63E4}" destId="{ACA6CCF0-5570-914E-89AD-A2BC881C436F}" srcOrd="5" destOrd="0" presId="urn:microsoft.com/office/officeart/2005/8/layout/orgChart1"/>
    <dgm:cxn modelId="{00417B2A-6356-044E-8E29-3AC9C22D9F18}" type="presParOf" srcId="{ACA6CCF0-5570-914E-89AD-A2BC881C436F}" destId="{84D743C3-2A0F-144A-8546-F243A1E3D7F0}" srcOrd="0" destOrd="0" presId="urn:microsoft.com/office/officeart/2005/8/layout/orgChart1"/>
    <dgm:cxn modelId="{9894FA4C-7E63-FE49-9302-440730902466}" type="presParOf" srcId="{84D743C3-2A0F-144A-8546-F243A1E3D7F0}" destId="{DECA2F64-2AEA-2545-B2B3-C487A65FCE8F}" srcOrd="0" destOrd="0" presId="urn:microsoft.com/office/officeart/2005/8/layout/orgChart1"/>
    <dgm:cxn modelId="{0BFF649B-77A2-7540-B29D-73E2DCD96DD8}" type="presParOf" srcId="{84D743C3-2A0F-144A-8546-F243A1E3D7F0}" destId="{44BC5A3B-75D7-E642-939B-679C7C4679EA}" srcOrd="1" destOrd="0" presId="urn:microsoft.com/office/officeart/2005/8/layout/orgChart1"/>
    <dgm:cxn modelId="{7D3B8441-F9B2-0E47-857F-3B451584CA20}" type="presParOf" srcId="{ACA6CCF0-5570-914E-89AD-A2BC881C436F}" destId="{6BD581DD-9257-E446-B7D1-A31C292632BA}" srcOrd="1" destOrd="0" presId="urn:microsoft.com/office/officeart/2005/8/layout/orgChart1"/>
    <dgm:cxn modelId="{895B66E5-8D06-D14C-B903-F6798A9AC212}" type="presParOf" srcId="{ACA6CCF0-5570-914E-89AD-A2BC881C436F}" destId="{549BE475-23CD-B449-9DD0-B55F28942998}" srcOrd="2" destOrd="0" presId="urn:microsoft.com/office/officeart/2005/8/layout/orgChart1"/>
    <dgm:cxn modelId="{1B54415C-5150-074F-A452-898CDBE080D3}" type="presParOf" srcId="{C275DD44-C8EC-B146-9BF7-9F40E9ED63E4}" destId="{A9EA4F21-67ED-344C-8532-2CF343FD110A}" srcOrd="6" destOrd="0" presId="urn:microsoft.com/office/officeart/2005/8/layout/orgChart1"/>
    <dgm:cxn modelId="{70895BA4-74AF-E547-993D-A847AA9BBACC}" type="presParOf" srcId="{C275DD44-C8EC-B146-9BF7-9F40E9ED63E4}" destId="{1D83FA72-919D-7246-BB18-5CFDC41DED3D}" srcOrd="7" destOrd="0" presId="urn:microsoft.com/office/officeart/2005/8/layout/orgChart1"/>
    <dgm:cxn modelId="{3270FB59-E63B-8242-9C00-8BCF4D81AF23}" type="presParOf" srcId="{1D83FA72-919D-7246-BB18-5CFDC41DED3D}" destId="{67E447A2-8B9F-2D43-AE9F-46A5ED3371BD}" srcOrd="0" destOrd="0" presId="urn:microsoft.com/office/officeart/2005/8/layout/orgChart1"/>
    <dgm:cxn modelId="{412170CB-4BCF-A54F-8F8A-17B3C61B04DB}" type="presParOf" srcId="{67E447A2-8B9F-2D43-AE9F-46A5ED3371BD}" destId="{8B03537D-3B44-C64B-BE56-2CF801D2DE3C}" srcOrd="0" destOrd="0" presId="urn:microsoft.com/office/officeart/2005/8/layout/orgChart1"/>
    <dgm:cxn modelId="{0A8400DD-8BBC-7D45-BCEE-44198EECC9FE}" type="presParOf" srcId="{67E447A2-8B9F-2D43-AE9F-46A5ED3371BD}" destId="{98B2B4B2-AC53-8246-86EB-D56D69F5B48B}" srcOrd="1" destOrd="0" presId="urn:microsoft.com/office/officeart/2005/8/layout/orgChart1"/>
    <dgm:cxn modelId="{EF6F7FE1-C17A-7C46-A44A-8F284BCA1367}" type="presParOf" srcId="{1D83FA72-919D-7246-BB18-5CFDC41DED3D}" destId="{3F5E9AC5-015A-E040-835E-73363F17F262}" srcOrd="1" destOrd="0" presId="urn:microsoft.com/office/officeart/2005/8/layout/orgChart1"/>
    <dgm:cxn modelId="{01F71CAD-81DC-8947-B512-104BD6036947}" type="presParOf" srcId="{1D83FA72-919D-7246-BB18-5CFDC41DED3D}" destId="{FA27456D-1A73-904E-BDB9-66F5960AB8D7}" srcOrd="2" destOrd="0" presId="urn:microsoft.com/office/officeart/2005/8/layout/orgChart1"/>
    <dgm:cxn modelId="{169ABCC5-D8F9-F444-9EA9-2422B9BF1184}" type="presParOf" srcId="{C275DD44-C8EC-B146-9BF7-9F40E9ED63E4}" destId="{85F9C18B-55AD-9246-9C8C-0C2225409A57}" srcOrd="8" destOrd="0" presId="urn:microsoft.com/office/officeart/2005/8/layout/orgChart1"/>
    <dgm:cxn modelId="{19DCB548-D86E-D34B-8879-F07685D70145}" type="presParOf" srcId="{C275DD44-C8EC-B146-9BF7-9F40E9ED63E4}" destId="{9967390C-769B-E647-83FF-5188290E5D10}" srcOrd="9" destOrd="0" presId="urn:microsoft.com/office/officeart/2005/8/layout/orgChart1"/>
    <dgm:cxn modelId="{B4833FA1-B2FC-E147-AD29-D725D46B6815}" type="presParOf" srcId="{9967390C-769B-E647-83FF-5188290E5D10}" destId="{EB6F9270-E1EB-DA4C-B170-2BF3C30E5D1D}" srcOrd="0" destOrd="0" presId="urn:microsoft.com/office/officeart/2005/8/layout/orgChart1"/>
    <dgm:cxn modelId="{1855CB86-C47A-3644-8E63-6E878CF3CACC}" type="presParOf" srcId="{EB6F9270-E1EB-DA4C-B170-2BF3C30E5D1D}" destId="{C7FA7669-E495-A240-9C8E-4EEC1EE81929}" srcOrd="0" destOrd="0" presId="urn:microsoft.com/office/officeart/2005/8/layout/orgChart1"/>
    <dgm:cxn modelId="{761C556D-B289-1341-A8F8-31960C09E924}" type="presParOf" srcId="{EB6F9270-E1EB-DA4C-B170-2BF3C30E5D1D}" destId="{96394949-77F1-9E49-9DA2-CB7983998134}" srcOrd="1" destOrd="0" presId="urn:microsoft.com/office/officeart/2005/8/layout/orgChart1"/>
    <dgm:cxn modelId="{8BD6E800-DB92-B74A-AAC1-EBC5FD2C0E26}" type="presParOf" srcId="{9967390C-769B-E647-83FF-5188290E5D10}" destId="{001C80C5-F21B-474A-A24D-B789ABD4434C}" srcOrd="1" destOrd="0" presId="urn:microsoft.com/office/officeart/2005/8/layout/orgChart1"/>
    <dgm:cxn modelId="{52F73836-2AFF-C541-975C-937FFF55B2FB}" type="presParOf" srcId="{9967390C-769B-E647-83FF-5188290E5D10}" destId="{78795C46-2E96-8A44-8204-2CDCF94184B0}" srcOrd="2" destOrd="0" presId="urn:microsoft.com/office/officeart/2005/8/layout/orgChart1"/>
    <dgm:cxn modelId="{042532C9-5121-9041-A8E0-8D4D349A4A3D}" type="presParOf" srcId="{C275DD44-C8EC-B146-9BF7-9F40E9ED63E4}" destId="{92FC069D-CD32-8A41-9A41-B20056EB343C}" srcOrd="10" destOrd="0" presId="urn:microsoft.com/office/officeart/2005/8/layout/orgChart1"/>
    <dgm:cxn modelId="{1C5516B7-0D45-1C49-9680-411243F2F29A}" type="presParOf" srcId="{C275DD44-C8EC-B146-9BF7-9F40E9ED63E4}" destId="{17153894-11BF-7945-9F7D-10CBB0165791}" srcOrd="11" destOrd="0" presId="urn:microsoft.com/office/officeart/2005/8/layout/orgChart1"/>
    <dgm:cxn modelId="{65F085CE-2015-134D-939C-4D4E785EF230}" type="presParOf" srcId="{17153894-11BF-7945-9F7D-10CBB0165791}" destId="{FECD7BE9-22A1-F442-9B07-C009373247B7}" srcOrd="0" destOrd="0" presId="urn:microsoft.com/office/officeart/2005/8/layout/orgChart1"/>
    <dgm:cxn modelId="{A84F3490-DD69-D641-B7B8-A4545AE50A8F}" type="presParOf" srcId="{FECD7BE9-22A1-F442-9B07-C009373247B7}" destId="{7FFC0574-782B-CC41-A65A-76AB6F2C44C9}" srcOrd="0" destOrd="0" presId="urn:microsoft.com/office/officeart/2005/8/layout/orgChart1"/>
    <dgm:cxn modelId="{1F088007-D7FD-2C46-B557-D09E2A832BD5}" type="presParOf" srcId="{FECD7BE9-22A1-F442-9B07-C009373247B7}" destId="{32CBCDCF-5F98-134B-996F-6E1E26FB6122}" srcOrd="1" destOrd="0" presId="urn:microsoft.com/office/officeart/2005/8/layout/orgChart1"/>
    <dgm:cxn modelId="{46AA54A8-67A6-3C41-9CFF-0F47867F1B4D}" type="presParOf" srcId="{17153894-11BF-7945-9F7D-10CBB0165791}" destId="{1A3E4125-B00C-884E-8BAE-80AAAA1C34CE}" srcOrd="1" destOrd="0" presId="urn:microsoft.com/office/officeart/2005/8/layout/orgChart1"/>
    <dgm:cxn modelId="{D708DD3F-D122-B844-BDF8-552143A12D6A}" type="presParOf" srcId="{17153894-11BF-7945-9F7D-10CBB0165791}" destId="{78D5D019-72DA-2A4D-AD94-CC95C4834E61}" srcOrd="2" destOrd="0" presId="urn:microsoft.com/office/officeart/2005/8/layout/orgChart1"/>
    <dgm:cxn modelId="{91536B2C-C529-1F42-BB5D-A216BF9CF5CB}" type="presParOf" srcId="{C275DD44-C8EC-B146-9BF7-9F40E9ED63E4}" destId="{C8068D90-4BF2-8147-9E96-746CFE40F164}" srcOrd="12" destOrd="0" presId="urn:microsoft.com/office/officeart/2005/8/layout/orgChart1"/>
    <dgm:cxn modelId="{30991DF0-CD23-C145-BA5A-17C018C8D897}" type="presParOf" srcId="{C275DD44-C8EC-B146-9BF7-9F40E9ED63E4}" destId="{E40B241D-5C30-B147-8410-167E7C20C92E}" srcOrd="13" destOrd="0" presId="urn:microsoft.com/office/officeart/2005/8/layout/orgChart1"/>
    <dgm:cxn modelId="{204CAE2F-8842-1F4E-83F0-1949799CD778}" type="presParOf" srcId="{E40B241D-5C30-B147-8410-167E7C20C92E}" destId="{4B3660BE-D135-534A-850F-A86E7E77922A}" srcOrd="0" destOrd="0" presId="urn:microsoft.com/office/officeart/2005/8/layout/orgChart1"/>
    <dgm:cxn modelId="{0B749CD1-5581-5743-9C6A-8A8E4809CF3F}" type="presParOf" srcId="{4B3660BE-D135-534A-850F-A86E7E77922A}" destId="{1E005398-138C-AC45-B098-3A38ACD9E0C1}" srcOrd="0" destOrd="0" presId="urn:microsoft.com/office/officeart/2005/8/layout/orgChart1"/>
    <dgm:cxn modelId="{E670EFA1-6848-2645-A7A9-679A5CE61A6D}" type="presParOf" srcId="{4B3660BE-D135-534A-850F-A86E7E77922A}" destId="{B07F4416-C7D2-CA4D-95BA-9F130728AE80}" srcOrd="1" destOrd="0" presId="urn:microsoft.com/office/officeart/2005/8/layout/orgChart1"/>
    <dgm:cxn modelId="{C52FDD3B-72EC-5340-A71B-F3B1E6A0B181}" type="presParOf" srcId="{E40B241D-5C30-B147-8410-167E7C20C92E}" destId="{8B11B691-43B3-934E-BC33-915F4B5F844D}" srcOrd="1" destOrd="0" presId="urn:microsoft.com/office/officeart/2005/8/layout/orgChart1"/>
    <dgm:cxn modelId="{EB2C7BAA-4E85-674D-B50B-59B6C51AA454}" type="presParOf" srcId="{E40B241D-5C30-B147-8410-167E7C20C92E}" destId="{5346EAA1-132C-F54F-B0E6-CE6314F64318}" srcOrd="2" destOrd="0" presId="urn:microsoft.com/office/officeart/2005/8/layout/orgChart1"/>
    <dgm:cxn modelId="{72F1497A-B976-4944-B710-D1BFAFCA51FF}" type="presParOf" srcId="{866DF8AC-7DAF-1C46-990F-0A288991AFC7}" destId="{3AE82240-E4FF-274A-B05F-4F9293311D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571FF7-55C6-814A-AD5E-8F720D32F8CD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687B7115-C8A7-3A44-81B6-CD3C273F9E06}">
      <dgm:prSet phldrT="[Texte]" custT="1"/>
      <dgm:spPr/>
      <dgm:t>
        <a:bodyPr/>
        <a:lstStyle/>
        <a:p>
          <a:r>
            <a:rPr lang="fr-FR" sz="1000" dirty="0" smtClean="0"/>
            <a:t>Base</a:t>
          </a:r>
          <a:r>
            <a:rPr lang="fr-FR" sz="800" dirty="0" smtClean="0"/>
            <a:t> de données</a:t>
          </a:r>
        </a:p>
      </dgm:t>
    </dgm:pt>
    <dgm:pt modelId="{78D1D232-CDF0-D142-98EB-89C51F2BE9D0}" type="parTrans" cxnId="{22C14C28-4844-4146-816C-D054829217C7}">
      <dgm:prSet/>
      <dgm:spPr/>
      <dgm:t>
        <a:bodyPr/>
        <a:lstStyle/>
        <a:p>
          <a:endParaRPr lang="fr-FR"/>
        </a:p>
      </dgm:t>
    </dgm:pt>
    <dgm:pt modelId="{142228B9-79EA-F246-BE2B-46A88709D2BD}" type="sibTrans" cxnId="{22C14C28-4844-4146-816C-D054829217C7}">
      <dgm:prSet/>
      <dgm:spPr/>
      <dgm:t>
        <a:bodyPr/>
        <a:lstStyle/>
        <a:p>
          <a:endParaRPr lang="fr-FR"/>
        </a:p>
      </dgm:t>
    </dgm:pt>
    <dgm:pt modelId="{57C62A6D-F02A-6043-8A2E-90CFE68803DD}">
      <dgm:prSet/>
      <dgm:spPr/>
      <dgm:t>
        <a:bodyPr/>
        <a:lstStyle/>
        <a:p>
          <a:r>
            <a:rPr lang="fr-FR" dirty="0" smtClean="0"/>
            <a:t>RFID Élève°006</a:t>
          </a:r>
          <a:endParaRPr lang="fr-FR" dirty="0"/>
        </a:p>
      </dgm:t>
    </dgm:pt>
    <dgm:pt modelId="{3857F2B3-A865-8C43-9045-93DB75D5B1B7}" type="parTrans" cxnId="{2F4A43D9-B268-2F4C-98EC-4AD410FE93E0}">
      <dgm:prSet/>
      <dgm:spPr/>
      <dgm:t>
        <a:bodyPr/>
        <a:lstStyle/>
        <a:p>
          <a:endParaRPr lang="fr-FR" sz="2000"/>
        </a:p>
      </dgm:t>
    </dgm:pt>
    <dgm:pt modelId="{6B2E67E6-31F9-BD46-86CC-45956F18C633}" type="sibTrans" cxnId="{2F4A43D9-B268-2F4C-98EC-4AD410FE93E0}">
      <dgm:prSet/>
      <dgm:spPr/>
      <dgm:t>
        <a:bodyPr/>
        <a:lstStyle/>
        <a:p>
          <a:endParaRPr lang="fr-FR"/>
        </a:p>
      </dgm:t>
    </dgm:pt>
    <dgm:pt modelId="{1B178173-E3A8-D64E-8A51-F6DE31776CC9}">
      <dgm:prSet/>
      <dgm:spPr/>
      <dgm:t>
        <a:bodyPr/>
        <a:lstStyle/>
        <a:p>
          <a:r>
            <a:rPr lang="fr-FR" dirty="0" smtClean="0"/>
            <a:t>RFID Élève°005</a:t>
          </a:r>
          <a:endParaRPr lang="fr-FR" dirty="0"/>
        </a:p>
      </dgm:t>
    </dgm:pt>
    <dgm:pt modelId="{7FE286EC-5844-434E-80D7-825ECA03FFB6}" type="parTrans" cxnId="{718765D8-D3D1-6446-B87C-11C3C3B76D41}">
      <dgm:prSet/>
      <dgm:spPr/>
      <dgm:t>
        <a:bodyPr/>
        <a:lstStyle/>
        <a:p>
          <a:endParaRPr lang="fr-FR" sz="2000"/>
        </a:p>
      </dgm:t>
    </dgm:pt>
    <dgm:pt modelId="{AFF0656D-3824-7C45-8AE9-BFB1FF43ECB7}" type="sibTrans" cxnId="{718765D8-D3D1-6446-B87C-11C3C3B76D41}">
      <dgm:prSet/>
      <dgm:spPr/>
      <dgm:t>
        <a:bodyPr/>
        <a:lstStyle/>
        <a:p>
          <a:endParaRPr lang="fr-FR"/>
        </a:p>
      </dgm:t>
    </dgm:pt>
    <dgm:pt modelId="{7A8F2B7F-2D32-1E45-A0B0-A1A44B8D84F5}">
      <dgm:prSet/>
      <dgm:spPr/>
      <dgm:t>
        <a:bodyPr/>
        <a:lstStyle/>
        <a:p>
          <a:r>
            <a:rPr lang="fr-FR" dirty="0" smtClean="0"/>
            <a:t>RFID Élève°007</a:t>
          </a:r>
          <a:endParaRPr lang="fr-FR" dirty="0"/>
        </a:p>
      </dgm:t>
    </dgm:pt>
    <dgm:pt modelId="{ECF816C1-31CF-F44D-8725-DFEC5D74B6FD}" type="parTrans" cxnId="{F11AB042-E4A4-3D4A-89E2-BB1AB4D430C1}">
      <dgm:prSet/>
      <dgm:spPr/>
      <dgm:t>
        <a:bodyPr/>
        <a:lstStyle/>
        <a:p>
          <a:endParaRPr lang="fr-FR" sz="2000"/>
        </a:p>
      </dgm:t>
    </dgm:pt>
    <dgm:pt modelId="{B1CB2630-9813-6F40-B81C-B0222BA2AE14}" type="sibTrans" cxnId="{F11AB042-E4A4-3D4A-89E2-BB1AB4D430C1}">
      <dgm:prSet/>
      <dgm:spPr/>
      <dgm:t>
        <a:bodyPr/>
        <a:lstStyle/>
        <a:p>
          <a:endParaRPr lang="fr-FR"/>
        </a:p>
      </dgm:t>
    </dgm:pt>
    <dgm:pt modelId="{C0A48AFC-58E5-E34D-A487-19DCB115E758}">
      <dgm:prSet custT="1"/>
      <dgm:spPr/>
      <dgm:t>
        <a:bodyPr/>
        <a:lstStyle/>
        <a:p>
          <a:r>
            <a:rPr lang="fr-FR" sz="800" dirty="0" smtClean="0"/>
            <a:t>RFID Élève°</a:t>
          </a:r>
          <a:r>
            <a:rPr lang="fr-FR" sz="900" dirty="0" smtClean="0"/>
            <a:t>004</a:t>
          </a:r>
          <a:endParaRPr lang="fr-FR" sz="800" dirty="0"/>
        </a:p>
      </dgm:t>
    </dgm:pt>
    <dgm:pt modelId="{779732CA-DC52-E345-BD39-5940421BCBF8}" type="parTrans" cxnId="{B6883681-5E9F-2343-8107-0F7CEE62FCDC}">
      <dgm:prSet/>
      <dgm:spPr/>
      <dgm:t>
        <a:bodyPr/>
        <a:lstStyle/>
        <a:p>
          <a:endParaRPr lang="fr-FR" sz="2000"/>
        </a:p>
      </dgm:t>
    </dgm:pt>
    <dgm:pt modelId="{DC2F6B2A-5D56-144D-84E8-0844A56F06B8}" type="sibTrans" cxnId="{B6883681-5E9F-2343-8107-0F7CEE62FCDC}">
      <dgm:prSet/>
      <dgm:spPr/>
      <dgm:t>
        <a:bodyPr/>
        <a:lstStyle/>
        <a:p>
          <a:endParaRPr lang="fr-FR"/>
        </a:p>
      </dgm:t>
    </dgm:pt>
    <dgm:pt modelId="{250C979E-F28E-8A4B-B9B5-4EDF02837892}">
      <dgm:prSet/>
      <dgm:spPr/>
      <dgm:t>
        <a:bodyPr/>
        <a:lstStyle/>
        <a:p>
          <a:r>
            <a:rPr lang="fr-FR" dirty="0" smtClean="0"/>
            <a:t>RFID Élève°003</a:t>
          </a:r>
          <a:endParaRPr lang="fr-FR" dirty="0"/>
        </a:p>
      </dgm:t>
    </dgm:pt>
    <dgm:pt modelId="{60556067-9A6A-6741-BFB7-D8226206CECE}" type="parTrans" cxnId="{16CE6A81-51A5-0A4A-8B51-42E56724971B}">
      <dgm:prSet/>
      <dgm:spPr/>
      <dgm:t>
        <a:bodyPr/>
        <a:lstStyle/>
        <a:p>
          <a:endParaRPr lang="fr-FR" sz="2000"/>
        </a:p>
      </dgm:t>
    </dgm:pt>
    <dgm:pt modelId="{70E9E75A-5C7D-6F46-A98C-2F7FB77F5040}" type="sibTrans" cxnId="{16CE6A81-51A5-0A4A-8B51-42E56724971B}">
      <dgm:prSet/>
      <dgm:spPr/>
      <dgm:t>
        <a:bodyPr/>
        <a:lstStyle/>
        <a:p>
          <a:endParaRPr lang="fr-FR"/>
        </a:p>
      </dgm:t>
    </dgm:pt>
    <dgm:pt modelId="{BFC00D66-DB47-3447-B0F3-D52667DF2EBE}">
      <dgm:prSet/>
      <dgm:spPr/>
      <dgm:t>
        <a:bodyPr/>
        <a:lstStyle/>
        <a:p>
          <a:r>
            <a:rPr lang="fr-FR" dirty="0" smtClean="0"/>
            <a:t>RFID Élève°002</a:t>
          </a:r>
          <a:endParaRPr lang="fr-FR" dirty="0"/>
        </a:p>
      </dgm:t>
    </dgm:pt>
    <dgm:pt modelId="{49EEB9C9-CF7F-0247-846C-2E7681616B5C}" type="parTrans" cxnId="{DE718936-75E7-0048-89B7-3787A78B0C8D}">
      <dgm:prSet/>
      <dgm:spPr/>
      <dgm:t>
        <a:bodyPr/>
        <a:lstStyle/>
        <a:p>
          <a:endParaRPr lang="fr-FR" sz="2000"/>
        </a:p>
      </dgm:t>
    </dgm:pt>
    <dgm:pt modelId="{8B33F3F3-7EA0-7C41-8CD5-058E5E4BA64C}" type="sibTrans" cxnId="{DE718936-75E7-0048-89B7-3787A78B0C8D}">
      <dgm:prSet/>
      <dgm:spPr/>
      <dgm:t>
        <a:bodyPr/>
        <a:lstStyle/>
        <a:p>
          <a:endParaRPr lang="fr-FR"/>
        </a:p>
      </dgm:t>
    </dgm:pt>
    <dgm:pt modelId="{C9637995-7061-E540-AA6B-EBFB53FE69B8}">
      <dgm:prSet/>
      <dgm:spPr/>
      <dgm:t>
        <a:bodyPr/>
        <a:lstStyle/>
        <a:p>
          <a:r>
            <a:rPr lang="fr-FR" dirty="0" smtClean="0"/>
            <a:t>RFID Élève°001</a:t>
          </a:r>
          <a:endParaRPr lang="fr-FR" dirty="0"/>
        </a:p>
      </dgm:t>
    </dgm:pt>
    <dgm:pt modelId="{4D16DD4B-C541-4B4D-B7B3-22A7E50B814E}" type="parTrans" cxnId="{280B9171-7AC2-B54D-A06A-1C0CC89521AF}">
      <dgm:prSet/>
      <dgm:spPr/>
      <dgm:t>
        <a:bodyPr/>
        <a:lstStyle/>
        <a:p>
          <a:endParaRPr lang="fr-FR" sz="2000"/>
        </a:p>
      </dgm:t>
    </dgm:pt>
    <dgm:pt modelId="{746887F9-B941-A546-8F4B-69FC0657BDC0}" type="sibTrans" cxnId="{280B9171-7AC2-B54D-A06A-1C0CC89521AF}">
      <dgm:prSet/>
      <dgm:spPr/>
      <dgm:t>
        <a:bodyPr/>
        <a:lstStyle/>
        <a:p>
          <a:endParaRPr lang="fr-FR"/>
        </a:p>
      </dgm:t>
    </dgm:pt>
    <dgm:pt modelId="{EE51DD45-78D7-8E45-89E0-4941A8334061}">
      <dgm:prSet/>
      <dgm:spPr/>
      <dgm:t>
        <a:bodyPr/>
        <a:lstStyle/>
        <a:p>
          <a:r>
            <a:rPr lang="fr-FR" dirty="0" smtClean="0"/>
            <a:t>Nom, prénom, classe, compte e-mail, crédit global, autorisation, choix de LV2  ….</a:t>
          </a:r>
          <a:endParaRPr lang="fr-FR" dirty="0"/>
        </a:p>
      </dgm:t>
    </dgm:pt>
    <dgm:pt modelId="{1E51FCA4-B126-EE44-A707-7378AA10262E}" type="parTrans" cxnId="{2C5FD092-1F95-2748-8178-61C758059181}">
      <dgm:prSet/>
      <dgm:spPr/>
      <dgm:t>
        <a:bodyPr/>
        <a:lstStyle/>
        <a:p>
          <a:endParaRPr lang="fr-FR"/>
        </a:p>
      </dgm:t>
    </dgm:pt>
    <dgm:pt modelId="{6D884048-ECB1-284D-8764-2CBD91AA6E44}" type="sibTrans" cxnId="{2C5FD092-1F95-2748-8178-61C758059181}">
      <dgm:prSet/>
      <dgm:spPr/>
      <dgm:t>
        <a:bodyPr/>
        <a:lstStyle/>
        <a:p>
          <a:endParaRPr lang="fr-FR"/>
        </a:p>
      </dgm:t>
    </dgm:pt>
    <dgm:pt modelId="{CD8E8C4D-9DD9-F949-BB8E-4A816383209A}" type="pres">
      <dgm:prSet presAssocID="{B3571FF7-55C6-814A-AD5E-8F720D32F8CD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66DF8AC-7DAF-1C46-990F-0A288991AFC7}" type="pres">
      <dgm:prSet presAssocID="{687B7115-C8A7-3A44-81B6-CD3C273F9E06}" presName="hierRoot1" presStyleCnt="0">
        <dgm:presLayoutVars>
          <dgm:hierBranch val="init"/>
        </dgm:presLayoutVars>
      </dgm:prSet>
      <dgm:spPr/>
    </dgm:pt>
    <dgm:pt modelId="{B38A226A-02E6-B74B-9A26-1DB1CF56417A}" type="pres">
      <dgm:prSet presAssocID="{687B7115-C8A7-3A44-81B6-CD3C273F9E06}" presName="rootComposite1" presStyleCnt="0"/>
      <dgm:spPr/>
    </dgm:pt>
    <dgm:pt modelId="{F3CCE93E-CDD1-D148-9C16-3E4F3B13307F}" type="pres">
      <dgm:prSet presAssocID="{687B7115-C8A7-3A44-81B6-CD3C273F9E06}" presName="rootText1" presStyleLbl="node0" presStyleIdx="0" presStyleCnt="1" custScaleX="153581" custScaleY="23011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DDDD6352-4000-4F44-8A55-D03E14C37F11}" type="pres">
      <dgm:prSet presAssocID="{687B7115-C8A7-3A44-81B6-CD3C273F9E0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275DD44-C8EC-B146-9BF7-9F40E9ED63E4}" type="pres">
      <dgm:prSet presAssocID="{687B7115-C8A7-3A44-81B6-CD3C273F9E06}" presName="hierChild2" presStyleCnt="0"/>
      <dgm:spPr/>
    </dgm:pt>
    <dgm:pt modelId="{097FB8C7-2BB2-124B-851A-812BA9840601}" type="pres">
      <dgm:prSet presAssocID="{ECF816C1-31CF-F44D-8725-DFEC5D74B6FD}" presName="Name37" presStyleLbl="parChTrans1D2" presStyleIdx="0" presStyleCnt="7"/>
      <dgm:spPr/>
      <dgm:t>
        <a:bodyPr/>
        <a:lstStyle/>
        <a:p>
          <a:endParaRPr lang="fr-FR"/>
        </a:p>
      </dgm:t>
    </dgm:pt>
    <dgm:pt modelId="{AD24B4DB-F0FA-3140-9709-2B2592498FC2}" type="pres">
      <dgm:prSet presAssocID="{7A8F2B7F-2D32-1E45-A0B0-A1A44B8D84F5}" presName="hierRoot2" presStyleCnt="0">
        <dgm:presLayoutVars>
          <dgm:hierBranch val="init"/>
        </dgm:presLayoutVars>
      </dgm:prSet>
      <dgm:spPr/>
    </dgm:pt>
    <dgm:pt modelId="{7F47A5C1-5277-7F4F-8C38-E8F6E2A2B72E}" type="pres">
      <dgm:prSet presAssocID="{7A8F2B7F-2D32-1E45-A0B0-A1A44B8D84F5}" presName="rootComposite" presStyleCnt="0"/>
      <dgm:spPr/>
    </dgm:pt>
    <dgm:pt modelId="{A0FB21D6-0F24-534C-B142-A02BF6218C32}" type="pres">
      <dgm:prSet presAssocID="{7A8F2B7F-2D32-1E45-A0B0-A1A44B8D84F5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E96FA2-EE88-C74C-A70A-B7F83C936F33}" type="pres">
      <dgm:prSet presAssocID="{7A8F2B7F-2D32-1E45-A0B0-A1A44B8D84F5}" presName="rootConnector" presStyleLbl="node2" presStyleIdx="0" presStyleCnt="7"/>
      <dgm:spPr/>
      <dgm:t>
        <a:bodyPr/>
        <a:lstStyle/>
        <a:p>
          <a:endParaRPr lang="fr-FR"/>
        </a:p>
      </dgm:t>
    </dgm:pt>
    <dgm:pt modelId="{811AE886-AABE-3148-96BD-0FBF98A55961}" type="pres">
      <dgm:prSet presAssocID="{7A8F2B7F-2D32-1E45-A0B0-A1A44B8D84F5}" presName="hierChild4" presStyleCnt="0"/>
      <dgm:spPr/>
    </dgm:pt>
    <dgm:pt modelId="{23793CF5-FFD9-0C47-B1CD-CAE853DCE843}" type="pres">
      <dgm:prSet presAssocID="{7A8F2B7F-2D32-1E45-A0B0-A1A44B8D84F5}" presName="hierChild5" presStyleCnt="0"/>
      <dgm:spPr/>
    </dgm:pt>
    <dgm:pt modelId="{275E11DE-2F36-FA43-9625-3334350C5012}" type="pres">
      <dgm:prSet presAssocID="{3857F2B3-A865-8C43-9045-93DB75D5B1B7}" presName="Name37" presStyleLbl="parChTrans1D2" presStyleIdx="1" presStyleCnt="7"/>
      <dgm:spPr/>
      <dgm:t>
        <a:bodyPr/>
        <a:lstStyle/>
        <a:p>
          <a:endParaRPr lang="fr-FR"/>
        </a:p>
      </dgm:t>
    </dgm:pt>
    <dgm:pt modelId="{3BE3BC9E-5E57-0445-8B6C-17FEC10AB3F3}" type="pres">
      <dgm:prSet presAssocID="{57C62A6D-F02A-6043-8A2E-90CFE68803DD}" presName="hierRoot2" presStyleCnt="0">
        <dgm:presLayoutVars>
          <dgm:hierBranch val="init"/>
        </dgm:presLayoutVars>
      </dgm:prSet>
      <dgm:spPr/>
    </dgm:pt>
    <dgm:pt modelId="{29E5718B-E3B6-984E-8840-3C2912600028}" type="pres">
      <dgm:prSet presAssocID="{57C62A6D-F02A-6043-8A2E-90CFE68803DD}" presName="rootComposite" presStyleCnt="0"/>
      <dgm:spPr/>
    </dgm:pt>
    <dgm:pt modelId="{20A87AFA-6F69-1046-B5F6-DC4DBD5B015A}" type="pres">
      <dgm:prSet presAssocID="{57C62A6D-F02A-6043-8A2E-90CFE68803DD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81AE6AC-239F-B943-B507-A0EDD927AB27}" type="pres">
      <dgm:prSet presAssocID="{57C62A6D-F02A-6043-8A2E-90CFE68803DD}" presName="rootConnector" presStyleLbl="node2" presStyleIdx="1" presStyleCnt="7"/>
      <dgm:spPr/>
      <dgm:t>
        <a:bodyPr/>
        <a:lstStyle/>
        <a:p>
          <a:endParaRPr lang="fr-FR"/>
        </a:p>
      </dgm:t>
    </dgm:pt>
    <dgm:pt modelId="{E6B36806-5219-0B4C-AA6E-37D5AEB734FE}" type="pres">
      <dgm:prSet presAssocID="{57C62A6D-F02A-6043-8A2E-90CFE68803DD}" presName="hierChild4" presStyleCnt="0"/>
      <dgm:spPr/>
    </dgm:pt>
    <dgm:pt modelId="{0B511B1C-5A91-E049-ACC0-6C12D7794B79}" type="pres">
      <dgm:prSet presAssocID="{57C62A6D-F02A-6043-8A2E-90CFE68803DD}" presName="hierChild5" presStyleCnt="0"/>
      <dgm:spPr/>
    </dgm:pt>
    <dgm:pt modelId="{E7E7CC04-27B5-E644-8801-6BFDA5419C93}" type="pres">
      <dgm:prSet presAssocID="{7FE286EC-5844-434E-80D7-825ECA03FFB6}" presName="Name37" presStyleLbl="parChTrans1D2" presStyleIdx="2" presStyleCnt="7"/>
      <dgm:spPr/>
      <dgm:t>
        <a:bodyPr/>
        <a:lstStyle/>
        <a:p>
          <a:endParaRPr lang="fr-FR"/>
        </a:p>
      </dgm:t>
    </dgm:pt>
    <dgm:pt modelId="{ACA6CCF0-5570-914E-89AD-A2BC881C436F}" type="pres">
      <dgm:prSet presAssocID="{1B178173-E3A8-D64E-8A51-F6DE31776CC9}" presName="hierRoot2" presStyleCnt="0">
        <dgm:presLayoutVars>
          <dgm:hierBranch val="init"/>
        </dgm:presLayoutVars>
      </dgm:prSet>
      <dgm:spPr/>
    </dgm:pt>
    <dgm:pt modelId="{84D743C3-2A0F-144A-8546-F243A1E3D7F0}" type="pres">
      <dgm:prSet presAssocID="{1B178173-E3A8-D64E-8A51-F6DE31776CC9}" presName="rootComposite" presStyleCnt="0"/>
      <dgm:spPr/>
    </dgm:pt>
    <dgm:pt modelId="{DECA2F64-2AEA-2545-B2B3-C487A65FCE8F}" type="pres">
      <dgm:prSet presAssocID="{1B178173-E3A8-D64E-8A51-F6DE31776CC9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4BC5A3B-75D7-E642-939B-679C7C4679EA}" type="pres">
      <dgm:prSet presAssocID="{1B178173-E3A8-D64E-8A51-F6DE31776CC9}" presName="rootConnector" presStyleLbl="node2" presStyleIdx="2" presStyleCnt="7"/>
      <dgm:spPr/>
      <dgm:t>
        <a:bodyPr/>
        <a:lstStyle/>
        <a:p>
          <a:endParaRPr lang="fr-FR"/>
        </a:p>
      </dgm:t>
    </dgm:pt>
    <dgm:pt modelId="{6BD581DD-9257-E446-B7D1-A31C292632BA}" type="pres">
      <dgm:prSet presAssocID="{1B178173-E3A8-D64E-8A51-F6DE31776CC9}" presName="hierChild4" presStyleCnt="0"/>
      <dgm:spPr/>
    </dgm:pt>
    <dgm:pt modelId="{828DCEC0-3CD8-D04E-8839-C77FE34283DF}" type="pres">
      <dgm:prSet presAssocID="{1E51FCA4-B126-EE44-A707-7378AA10262E}" presName="Name37" presStyleLbl="parChTrans1D3" presStyleIdx="0" presStyleCnt="1"/>
      <dgm:spPr/>
      <dgm:t>
        <a:bodyPr/>
        <a:lstStyle/>
        <a:p>
          <a:endParaRPr lang="fr-FR"/>
        </a:p>
      </dgm:t>
    </dgm:pt>
    <dgm:pt modelId="{DAD0BD08-D746-5B48-9393-5B4F894CE617}" type="pres">
      <dgm:prSet presAssocID="{EE51DD45-78D7-8E45-89E0-4941A8334061}" presName="hierRoot2" presStyleCnt="0">
        <dgm:presLayoutVars>
          <dgm:hierBranch val="init"/>
        </dgm:presLayoutVars>
      </dgm:prSet>
      <dgm:spPr/>
    </dgm:pt>
    <dgm:pt modelId="{D98AE152-DF7A-004F-B10E-22822482E813}" type="pres">
      <dgm:prSet presAssocID="{EE51DD45-78D7-8E45-89E0-4941A8334061}" presName="rootComposite" presStyleCnt="0"/>
      <dgm:spPr/>
    </dgm:pt>
    <dgm:pt modelId="{339487AB-D6D1-DA4A-BF28-84BE5A9093D5}" type="pres">
      <dgm:prSet presAssocID="{EE51DD45-78D7-8E45-89E0-4941A8334061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C7E6A72-8674-C849-8F12-5A76B31B7344}" type="pres">
      <dgm:prSet presAssocID="{EE51DD45-78D7-8E45-89E0-4941A8334061}" presName="rootConnector" presStyleLbl="node3" presStyleIdx="0" presStyleCnt="1"/>
      <dgm:spPr/>
      <dgm:t>
        <a:bodyPr/>
        <a:lstStyle/>
        <a:p>
          <a:endParaRPr lang="fr-FR"/>
        </a:p>
      </dgm:t>
    </dgm:pt>
    <dgm:pt modelId="{353A72E5-6BD0-5F41-AB03-56B1C82B7FB2}" type="pres">
      <dgm:prSet presAssocID="{EE51DD45-78D7-8E45-89E0-4941A8334061}" presName="hierChild4" presStyleCnt="0"/>
      <dgm:spPr/>
    </dgm:pt>
    <dgm:pt modelId="{CECBF7B9-0512-264B-AEAC-41E7561AE7CA}" type="pres">
      <dgm:prSet presAssocID="{EE51DD45-78D7-8E45-89E0-4941A8334061}" presName="hierChild5" presStyleCnt="0"/>
      <dgm:spPr/>
    </dgm:pt>
    <dgm:pt modelId="{549BE475-23CD-B449-9DD0-B55F28942998}" type="pres">
      <dgm:prSet presAssocID="{1B178173-E3A8-D64E-8A51-F6DE31776CC9}" presName="hierChild5" presStyleCnt="0"/>
      <dgm:spPr/>
    </dgm:pt>
    <dgm:pt modelId="{A9EA4F21-67ED-344C-8532-2CF343FD110A}" type="pres">
      <dgm:prSet presAssocID="{779732CA-DC52-E345-BD39-5940421BCBF8}" presName="Name37" presStyleLbl="parChTrans1D2" presStyleIdx="3" presStyleCnt="7"/>
      <dgm:spPr/>
      <dgm:t>
        <a:bodyPr/>
        <a:lstStyle/>
        <a:p>
          <a:endParaRPr lang="fr-FR"/>
        </a:p>
      </dgm:t>
    </dgm:pt>
    <dgm:pt modelId="{1D83FA72-919D-7246-BB18-5CFDC41DED3D}" type="pres">
      <dgm:prSet presAssocID="{C0A48AFC-58E5-E34D-A487-19DCB115E758}" presName="hierRoot2" presStyleCnt="0">
        <dgm:presLayoutVars>
          <dgm:hierBranch val="init"/>
        </dgm:presLayoutVars>
      </dgm:prSet>
      <dgm:spPr/>
    </dgm:pt>
    <dgm:pt modelId="{67E447A2-8B9F-2D43-AE9F-46A5ED3371BD}" type="pres">
      <dgm:prSet presAssocID="{C0A48AFC-58E5-E34D-A487-19DCB115E758}" presName="rootComposite" presStyleCnt="0"/>
      <dgm:spPr/>
    </dgm:pt>
    <dgm:pt modelId="{8B03537D-3B44-C64B-BE56-2CF801D2DE3C}" type="pres">
      <dgm:prSet presAssocID="{C0A48AFC-58E5-E34D-A487-19DCB115E758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B2B4B2-AC53-8246-86EB-D56D69F5B48B}" type="pres">
      <dgm:prSet presAssocID="{C0A48AFC-58E5-E34D-A487-19DCB115E758}" presName="rootConnector" presStyleLbl="node2" presStyleIdx="3" presStyleCnt="7"/>
      <dgm:spPr/>
      <dgm:t>
        <a:bodyPr/>
        <a:lstStyle/>
        <a:p>
          <a:endParaRPr lang="fr-FR"/>
        </a:p>
      </dgm:t>
    </dgm:pt>
    <dgm:pt modelId="{3F5E9AC5-015A-E040-835E-73363F17F262}" type="pres">
      <dgm:prSet presAssocID="{C0A48AFC-58E5-E34D-A487-19DCB115E758}" presName="hierChild4" presStyleCnt="0"/>
      <dgm:spPr/>
    </dgm:pt>
    <dgm:pt modelId="{FA27456D-1A73-904E-BDB9-66F5960AB8D7}" type="pres">
      <dgm:prSet presAssocID="{C0A48AFC-58E5-E34D-A487-19DCB115E758}" presName="hierChild5" presStyleCnt="0"/>
      <dgm:spPr/>
    </dgm:pt>
    <dgm:pt modelId="{85F9C18B-55AD-9246-9C8C-0C2225409A57}" type="pres">
      <dgm:prSet presAssocID="{60556067-9A6A-6741-BFB7-D8226206CECE}" presName="Name37" presStyleLbl="parChTrans1D2" presStyleIdx="4" presStyleCnt="7"/>
      <dgm:spPr/>
      <dgm:t>
        <a:bodyPr/>
        <a:lstStyle/>
        <a:p>
          <a:endParaRPr lang="fr-FR"/>
        </a:p>
      </dgm:t>
    </dgm:pt>
    <dgm:pt modelId="{9967390C-769B-E647-83FF-5188290E5D10}" type="pres">
      <dgm:prSet presAssocID="{250C979E-F28E-8A4B-B9B5-4EDF02837892}" presName="hierRoot2" presStyleCnt="0">
        <dgm:presLayoutVars>
          <dgm:hierBranch val="init"/>
        </dgm:presLayoutVars>
      </dgm:prSet>
      <dgm:spPr/>
    </dgm:pt>
    <dgm:pt modelId="{EB6F9270-E1EB-DA4C-B170-2BF3C30E5D1D}" type="pres">
      <dgm:prSet presAssocID="{250C979E-F28E-8A4B-B9B5-4EDF02837892}" presName="rootComposite" presStyleCnt="0"/>
      <dgm:spPr/>
    </dgm:pt>
    <dgm:pt modelId="{C7FA7669-E495-A240-9C8E-4EEC1EE81929}" type="pres">
      <dgm:prSet presAssocID="{250C979E-F28E-8A4B-B9B5-4EDF02837892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6394949-77F1-9E49-9DA2-CB7983998134}" type="pres">
      <dgm:prSet presAssocID="{250C979E-F28E-8A4B-B9B5-4EDF02837892}" presName="rootConnector" presStyleLbl="node2" presStyleIdx="4" presStyleCnt="7"/>
      <dgm:spPr/>
      <dgm:t>
        <a:bodyPr/>
        <a:lstStyle/>
        <a:p>
          <a:endParaRPr lang="fr-FR"/>
        </a:p>
      </dgm:t>
    </dgm:pt>
    <dgm:pt modelId="{001C80C5-F21B-474A-A24D-B789ABD4434C}" type="pres">
      <dgm:prSet presAssocID="{250C979E-F28E-8A4B-B9B5-4EDF02837892}" presName="hierChild4" presStyleCnt="0"/>
      <dgm:spPr/>
    </dgm:pt>
    <dgm:pt modelId="{78795C46-2E96-8A44-8204-2CDCF94184B0}" type="pres">
      <dgm:prSet presAssocID="{250C979E-F28E-8A4B-B9B5-4EDF02837892}" presName="hierChild5" presStyleCnt="0"/>
      <dgm:spPr/>
    </dgm:pt>
    <dgm:pt modelId="{92FC069D-CD32-8A41-9A41-B20056EB343C}" type="pres">
      <dgm:prSet presAssocID="{49EEB9C9-CF7F-0247-846C-2E7681616B5C}" presName="Name37" presStyleLbl="parChTrans1D2" presStyleIdx="5" presStyleCnt="7"/>
      <dgm:spPr/>
      <dgm:t>
        <a:bodyPr/>
        <a:lstStyle/>
        <a:p>
          <a:endParaRPr lang="fr-FR"/>
        </a:p>
      </dgm:t>
    </dgm:pt>
    <dgm:pt modelId="{17153894-11BF-7945-9F7D-10CBB0165791}" type="pres">
      <dgm:prSet presAssocID="{BFC00D66-DB47-3447-B0F3-D52667DF2EBE}" presName="hierRoot2" presStyleCnt="0">
        <dgm:presLayoutVars>
          <dgm:hierBranch val="init"/>
        </dgm:presLayoutVars>
      </dgm:prSet>
      <dgm:spPr/>
    </dgm:pt>
    <dgm:pt modelId="{FECD7BE9-22A1-F442-9B07-C009373247B7}" type="pres">
      <dgm:prSet presAssocID="{BFC00D66-DB47-3447-B0F3-D52667DF2EBE}" presName="rootComposite" presStyleCnt="0"/>
      <dgm:spPr/>
    </dgm:pt>
    <dgm:pt modelId="{7FFC0574-782B-CC41-A65A-76AB6F2C44C9}" type="pres">
      <dgm:prSet presAssocID="{BFC00D66-DB47-3447-B0F3-D52667DF2EBE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CBCDCF-5F98-134B-996F-6E1E26FB6122}" type="pres">
      <dgm:prSet presAssocID="{BFC00D66-DB47-3447-B0F3-D52667DF2EBE}" presName="rootConnector" presStyleLbl="node2" presStyleIdx="5" presStyleCnt="7"/>
      <dgm:spPr/>
      <dgm:t>
        <a:bodyPr/>
        <a:lstStyle/>
        <a:p>
          <a:endParaRPr lang="fr-FR"/>
        </a:p>
      </dgm:t>
    </dgm:pt>
    <dgm:pt modelId="{1A3E4125-B00C-884E-8BAE-80AAAA1C34CE}" type="pres">
      <dgm:prSet presAssocID="{BFC00D66-DB47-3447-B0F3-D52667DF2EBE}" presName="hierChild4" presStyleCnt="0"/>
      <dgm:spPr/>
    </dgm:pt>
    <dgm:pt modelId="{78D5D019-72DA-2A4D-AD94-CC95C4834E61}" type="pres">
      <dgm:prSet presAssocID="{BFC00D66-DB47-3447-B0F3-D52667DF2EBE}" presName="hierChild5" presStyleCnt="0"/>
      <dgm:spPr/>
    </dgm:pt>
    <dgm:pt modelId="{C8068D90-4BF2-8147-9E96-746CFE40F164}" type="pres">
      <dgm:prSet presAssocID="{4D16DD4B-C541-4B4D-B7B3-22A7E50B814E}" presName="Name37" presStyleLbl="parChTrans1D2" presStyleIdx="6" presStyleCnt="7"/>
      <dgm:spPr/>
      <dgm:t>
        <a:bodyPr/>
        <a:lstStyle/>
        <a:p>
          <a:endParaRPr lang="fr-FR"/>
        </a:p>
      </dgm:t>
    </dgm:pt>
    <dgm:pt modelId="{E40B241D-5C30-B147-8410-167E7C20C92E}" type="pres">
      <dgm:prSet presAssocID="{C9637995-7061-E540-AA6B-EBFB53FE69B8}" presName="hierRoot2" presStyleCnt="0">
        <dgm:presLayoutVars>
          <dgm:hierBranch val="init"/>
        </dgm:presLayoutVars>
      </dgm:prSet>
      <dgm:spPr/>
    </dgm:pt>
    <dgm:pt modelId="{4B3660BE-D135-534A-850F-A86E7E77922A}" type="pres">
      <dgm:prSet presAssocID="{C9637995-7061-E540-AA6B-EBFB53FE69B8}" presName="rootComposite" presStyleCnt="0"/>
      <dgm:spPr/>
    </dgm:pt>
    <dgm:pt modelId="{1E005398-138C-AC45-B098-3A38ACD9E0C1}" type="pres">
      <dgm:prSet presAssocID="{C9637995-7061-E540-AA6B-EBFB53FE69B8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07F4416-C7D2-CA4D-95BA-9F130728AE80}" type="pres">
      <dgm:prSet presAssocID="{C9637995-7061-E540-AA6B-EBFB53FE69B8}" presName="rootConnector" presStyleLbl="node2" presStyleIdx="6" presStyleCnt="7"/>
      <dgm:spPr/>
      <dgm:t>
        <a:bodyPr/>
        <a:lstStyle/>
        <a:p>
          <a:endParaRPr lang="fr-FR"/>
        </a:p>
      </dgm:t>
    </dgm:pt>
    <dgm:pt modelId="{8B11B691-43B3-934E-BC33-915F4B5F844D}" type="pres">
      <dgm:prSet presAssocID="{C9637995-7061-E540-AA6B-EBFB53FE69B8}" presName="hierChild4" presStyleCnt="0"/>
      <dgm:spPr/>
    </dgm:pt>
    <dgm:pt modelId="{5346EAA1-132C-F54F-B0E6-CE6314F64318}" type="pres">
      <dgm:prSet presAssocID="{C9637995-7061-E540-AA6B-EBFB53FE69B8}" presName="hierChild5" presStyleCnt="0"/>
      <dgm:spPr/>
    </dgm:pt>
    <dgm:pt modelId="{3AE82240-E4FF-274A-B05F-4F9293311D9B}" type="pres">
      <dgm:prSet presAssocID="{687B7115-C8A7-3A44-81B6-CD3C273F9E06}" presName="hierChild3" presStyleCnt="0"/>
      <dgm:spPr/>
    </dgm:pt>
  </dgm:ptLst>
  <dgm:cxnLst>
    <dgm:cxn modelId="{20571F95-CC08-1F42-B2A0-51D8A48B776D}" type="presOf" srcId="{687B7115-C8A7-3A44-81B6-CD3C273F9E06}" destId="{DDDD6352-4000-4F44-8A55-D03E14C37F11}" srcOrd="1" destOrd="0" presId="urn:microsoft.com/office/officeart/2005/8/layout/orgChart1"/>
    <dgm:cxn modelId="{6A5703E7-C948-6941-BCA2-4B3790F4444F}" type="presOf" srcId="{57C62A6D-F02A-6043-8A2E-90CFE68803DD}" destId="{20A87AFA-6F69-1046-B5F6-DC4DBD5B015A}" srcOrd="0" destOrd="0" presId="urn:microsoft.com/office/officeart/2005/8/layout/orgChart1"/>
    <dgm:cxn modelId="{A78F1FCA-78E0-6845-B2D1-1332C8F44535}" type="presOf" srcId="{7A8F2B7F-2D32-1E45-A0B0-A1A44B8D84F5}" destId="{C7E96FA2-EE88-C74C-A70A-B7F83C936F33}" srcOrd="1" destOrd="0" presId="urn:microsoft.com/office/officeart/2005/8/layout/orgChart1"/>
    <dgm:cxn modelId="{9C1EF525-F821-8543-8F87-5AC28DDD7FAF}" type="presOf" srcId="{C9637995-7061-E540-AA6B-EBFB53FE69B8}" destId="{1E005398-138C-AC45-B098-3A38ACD9E0C1}" srcOrd="0" destOrd="0" presId="urn:microsoft.com/office/officeart/2005/8/layout/orgChart1"/>
    <dgm:cxn modelId="{25D5F814-90AD-C243-B37D-3E411D885058}" type="presOf" srcId="{4D16DD4B-C541-4B4D-B7B3-22A7E50B814E}" destId="{C8068D90-4BF2-8147-9E96-746CFE40F164}" srcOrd="0" destOrd="0" presId="urn:microsoft.com/office/officeart/2005/8/layout/orgChart1"/>
    <dgm:cxn modelId="{2C5FD092-1F95-2748-8178-61C758059181}" srcId="{1B178173-E3A8-D64E-8A51-F6DE31776CC9}" destId="{EE51DD45-78D7-8E45-89E0-4941A8334061}" srcOrd="0" destOrd="0" parTransId="{1E51FCA4-B126-EE44-A707-7378AA10262E}" sibTransId="{6D884048-ECB1-284D-8764-2CBD91AA6E44}"/>
    <dgm:cxn modelId="{EF5C9919-5041-8447-ADB5-393EDE125382}" type="presOf" srcId="{1B178173-E3A8-D64E-8A51-F6DE31776CC9}" destId="{DECA2F64-2AEA-2545-B2B3-C487A65FCE8F}" srcOrd="0" destOrd="0" presId="urn:microsoft.com/office/officeart/2005/8/layout/orgChart1"/>
    <dgm:cxn modelId="{A91D0EF1-E69A-1B4B-9013-B8D64145EC47}" type="presOf" srcId="{C0A48AFC-58E5-E34D-A487-19DCB115E758}" destId="{8B03537D-3B44-C64B-BE56-2CF801D2DE3C}" srcOrd="0" destOrd="0" presId="urn:microsoft.com/office/officeart/2005/8/layout/orgChart1"/>
    <dgm:cxn modelId="{B6883681-5E9F-2343-8107-0F7CEE62FCDC}" srcId="{687B7115-C8A7-3A44-81B6-CD3C273F9E06}" destId="{C0A48AFC-58E5-E34D-A487-19DCB115E758}" srcOrd="3" destOrd="0" parTransId="{779732CA-DC52-E345-BD39-5940421BCBF8}" sibTransId="{DC2F6B2A-5D56-144D-84E8-0844A56F06B8}"/>
    <dgm:cxn modelId="{6054050B-5E5E-C948-B056-91BD65090435}" type="presOf" srcId="{BFC00D66-DB47-3447-B0F3-D52667DF2EBE}" destId="{7FFC0574-782B-CC41-A65A-76AB6F2C44C9}" srcOrd="0" destOrd="0" presId="urn:microsoft.com/office/officeart/2005/8/layout/orgChart1"/>
    <dgm:cxn modelId="{974CD2D2-051D-514A-96CE-697F5597981D}" type="presOf" srcId="{BFC00D66-DB47-3447-B0F3-D52667DF2EBE}" destId="{32CBCDCF-5F98-134B-996F-6E1E26FB6122}" srcOrd="1" destOrd="0" presId="urn:microsoft.com/office/officeart/2005/8/layout/orgChart1"/>
    <dgm:cxn modelId="{F11AB042-E4A4-3D4A-89E2-BB1AB4D430C1}" srcId="{687B7115-C8A7-3A44-81B6-CD3C273F9E06}" destId="{7A8F2B7F-2D32-1E45-A0B0-A1A44B8D84F5}" srcOrd="0" destOrd="0" parTransId="{ECF816C1-31CF-F44D-8725-DFEC5D74B6FD}" sibTransId="{B1CB2630-9813-6F40-B81C-B0222BA2AE14}"/>
    <dgm:cxn modelId="{290B2261-27BA-7A4E-9A47-F4559970B3E9}" type="presOf" srcId="{EE51DD45-78D7-8E45-89E0-4941A8334061}" destId="{6C7E6A72-8674-C849-8F12-5A76B31B7344}" srcOrd="1" destOrd="0" presId="urn:microsoft.com/office/officeart/2005/8/layout/orgChart1"/>
    <dgm:cxn modelId="{67872AD8-9945-6948-A556-319D4CA3EE22}" type="presOf" srcId="{3857F2B3-A865-8C43-9045-93DB75D5B1B7}" destId="{275E11DE-2F36-FA43-9625-3334350C5012}" srcOrd="0" destOrd="0" presId="urn:microsoft.com/office/officeart/2005/8/layout/orgChart1"/>
    <dgm:cxn modelId="{DE718936-75E7-0048-89B7-3787A78B0C8D}" srcId="{687B7115-C8A7-3A44-81B6-CD3C273F9E06}" destId="{BFC00D66-DB47-3447-B0F3-D52667DF2EBE}" srcOrd="5" destOrd="0" parTransId="{49EEB9C9-CF7F-0247-846C-2E7681616B5C}" sibTransId="{8B33F3F3-7EA0-7C41-8CD5-058E5E4BA64C}"/>
    <dgm:cxn modelId="{44A6F978-DBB3-604F-865D-FB1FAA344985}" type="presOf" srcId="{7A8F2B7F-2D32-1E45-A0B0-A1A44B8D84F5}" destId="{A0FB21D6-0F24-534C-B142-A02BF6218C32}" srcOrd="0" destOrd="0" presId="urn:microsoft.com/office/officeart/2005/8/layout/orgChart1"/>
    <dgm:cxn modelId="{FD2251E6-C5B7-DA49-A39C-361D785105BA}" type="presOf" srcId="{EE51DD45-78D7-8E45-89E0-4941A8334061}" destId="{339487AB-D6D1-DA4A-BF28-84BE5A9093D5}" srcOrd="0" destOrd="0" presId="urn:microsoft.com/office/officeart/2005/8/layout/orgChart1"/>
    <dgm:cxn modelId="{67690D6F-0F0A-CA46-B143-7C93C56C0B32}" type="presOf" srcId="{1E51FCA4-B126-EE44-A707-7378AA10262E}" destId="{828DCEC0-3CD8-D04E-8839-C77FE34283DF}" srcOrd="0" destOrd="0" presId="urn:microsoft.com/office/officeart/2005/8/layout/orgChart1"/>
    <dgm:cxn modelId="{BDB5C46A-6C55-314F-A4EC-1C4E94E932DE}" type="presOf" srcId="{250C979E-F28E-8A4B-B9B5-4EDF02837892}" destId="{C7FA7669-E495-A240-9C8E-4EEC1EE81929}" srcOrd="0" destOrd="0" presId="urn:microsoft.com/office/officeart/2005/8/layout/orgChart1"/>
    <dgm:cxn modelId="{2F4A43D9-B268-2F4C-98EC-4AD410FE93E0}" srcId="{687B7115-C8A7-3A44-81B6-CD3C273F9E06}" destId="{57C62A6D-F02A-6043-8A2E-90CFE68803DD}" srcOrd="1" destOrd="0" parTransId="{3857F2B3-A865-8C43-9045-93DB75D5B1B7}" sibTransId="{6B2E67E6-31F9-BD46-86CC-45956F18C633}"/>
    <dgm:cxn modelId="{7C3300C8-F3AB-9943-A17D-79262E52D10E}" type="presOf" srcId="{C9637995-7061-E540-AA6B-EBFB53FE69B8}" destId="{B07F4416-C7D2-CA4D-95BA-9F130728AE80}" srcOrd="1" destOrd="0" presId="urn:microsoft.com/office/officeart/2005/8/layout/orgChart1"/>
    <dgm:cxn modelId="{4AEC9BB8-9676-984C-8A67-FF4C46C7D592}" type="presOf" srcId="{57C62A6D-F02A-6043-8A2E-90CFE68803DD}" destId="{E81AE6AC-239F-B943-B507-A0EDD927AB27}" srcOrd="1" destOrd="0" presId="urn:microsoft.com/office/officeart/2005/8/layout/orgChart1"/>
    <dgm:cxn modelId="{F221BDD4-760C-6247-B3C3-58E6D9F1AD17}" type="presOf" srcId="{779732CA-DC52-E345-BD39-5940421BCBF8}" destId="{A9EA4F21-67ED-344C-8532-2CF343FD110A}" srcOrd="0" destOrd="0" presId="urn:microsoft.com/office/officeart/2005/8/layout/orgChart1"/>
    <dgm:cxn modelId="{145730FE-FA59-6842-A252-7B1FDA06E67A}" type="presOf" srcId="{7FE286EC-5844-434E-80D7-825ECA03FFB6}" destId="{E7E7CC04-27B5-E644-8801-6BFDA5419C93}" srcOrd="0" destOrd="0" presId="urn:microsoft.com/office/officeart/2005/8/layout/orgChart1"/>
    <dgm:cxn modelId="{718765D8-D3D1-6446-B87C-11C3C3B76D41}" srcId="{687B7115-C8A7-3A44-81B6-CD3C273F9E06}" destId="{1B178173-E3A8-D64E-8A51-F6DE31776CC9}" srcOrd="2" destOrd="0" parTransId="{7FE286EC-5844-434E-80D7-825ECA03FFB6}" sibTransId="{AFF0656D-3824-7C45-8AE9-BFB1FF43ECB7}"/>
    <dgm:cxn modelId="{35FEBD22-BC57-464E-80F2-7752C6D3BDED}" type="presOf" srcId="{60556067-9A6A-6741-BFB7-D8226206CECE}" destId="{85F9C18B-55AD-9246-9C8C-0C2225409A57}" srcOrd="0" destOrd="0" presId="urn:microsoft.com/office/officeart/2005/8/layout/orgChart1"/>
    <dgm:cxn modelId="{280B9171-7AC2-B54D-A06A-1C0CC89521AF}" srcId="{687B7115-C8A7-3A44-81B6-CD3C273F9E06}" destId="{C9637995-7061-E540-AA6B-EBFB53FE69B8}" srcOrd="6" destOrd="0" parTransId="{4D16DD4B-C541-4B4D-B7B3-22A7E50B814E}" sibTransId="{746887F9-B941-A546-8F4B-69FC0657BDC0}"/>
    <dgm:cxn modelId="{17254949-4FCF-2241-AA04-88C97837D93A}" type="presOf" srcId="{B3571FF7-55C6-814A-AD5E-8F720D32F8CD}" destId="{CD8E8C4D-9DD9-F949-BB8E-4A816383209A}" srcOrd="0" destOrd="0" presId="urn:microsoft.com/office/officeart/2005/8/layout/orgChart1"/>
    <dgm:cxn modelId="{BE6EEB65-FC69-0141-BB7A-1465C00F855D}" type="presOf" srcId="{250C979E-F28E-8A4B-B9B5-4EDF02837892}" destId="{96394949-77F1-9E49-9DA2-CB7983998134}" srcOrd="1" destOrd="0" presId="urn:microsoft.com/office/officeart/2005/8/layout/orgChart1"/>
    <dgm:cxn modelId="{E3BF8670-93F3-1C45-BF96-D887BA622495}" type="presOf" srcId="{ECF816C1-31CF-F44D-8725-DFEC5D74B6FD}" destId="{097FB8C7-2BB2-124B-851A-812BA9840601}" srcOrd="0" destOrd="0" presId="urn:microsoft.com/office/officeart/2005/8/layout/orgChart1"/>
    <dgm:cxn modelId="{E006DFF2-65A0-BE42-A8E8-3FED1B9A1CCE}" type="presOf" srcId="{1B178173-E3A8-D64E-8A51-F6DE31776CC9}" destId="{44BC5A3B-75D7-E642-939B-679C7C4679EA}" srcOrd="1" destOrd="0" presId="urn:microsoft.com/office/officeart/2005/8/layout/orgChart1"/>
    <dgm:cxn modelId="{02C51140-E7DD-9D4D-A6B6-AC17F1917992}" type="presOf" srcId="{C0A48AFC-58E5-E34D-A487-19DCB115E758}" destId="{98B2B4B2-AC53-8246-86EB-D56D69F5B48B}" srcOrd="1" destOrd="0" presId="urn:microsoft.com/office/officeart/2005/8/layout/orgChart1"/>
    <dgm:cxn modelId="{17DA74D4-74FA-2549-B359-B87BE9F24211}" type="presOf" srcId="{49EEB9C9-CF7F-0247-846C-2E7681616B5C}" destId="{92FC069D-CD32-8A41-9A41-B20056EB343C}" srcOrd="0" destOrd="0" presId="urn:microsoft.com/office/officeart/2005/8/layout/orgChart1"/>
    <dgm:cxn modelId="{16CE6A81-51A5-0A4A-8B51-42E56724971B}" srcId="{687B7115-C8A7-3A44-81B6-CD3C273F9E06}" destId="{250C979E-F28E-8A4B-B9B5-4EDF02837892}" srcOrd="4" destOrd="0" parTransId="{60556067-9A6A-6741-BFB7-D8226206CECE}" sibTransId="{70E9E75A-5C7D-6F46-A98C-2F7FB77F5040}"/>
    <dgm:cxn modelId="{22C14C28-4844-4146-816C-D054829217C7}" srcId="{B3571FF7-55C6-814A-AD5E-8F720D32F8CD}" destId="{687B7115-C8A7-3A44-81B6-CD3C273F9E06}" srcOrd="0" destOrd="0" parTransId="{78D1D232-CDF0-D142-98EB-89C51F2BE9D0}" sibTransId="{142228B9-79EA-F246-BE2B-46A88709D2BD}"/>
    <dgm:cxn modelId="{B0732E48-67F9-0F40-9DDC-16CD0F359E62}" type="presOf" srcId="{687B7115-C8A7-3A44-81B6-CD3C273F9E06}" destId="{F3CCE93E-CDD1-D148-9C16-3E4F3B13307F}" srcOrd="0" destOrd="0" presId="urn:microsoft.com/office/officeart/2005/8/layout/orgChart1"/>
    <dgm:cxn modelId="{B40A30AF-E710-384F-B60F-BD30750E9C4B}" type="presParOf" srcId="{CD8E8C4D-9DD9-F949-BB8E-4A816383209A}" destId="{866DF8AC-7DAF-1C46-990F-0A288991AFC7}" srcOrd="0" destOrd="0" presId="urn:microsoft.com/office/officeart/2005/8/layout/orgChart1"/>
    <dgm:cxn modelId="{09008470-2E7E-B846-A74A-F1B0862D0E52}" type="presParOf" srcId="{866DF8AC-7DAF-1C46-990F-0A288991AFC7}" destId="{B38A226A-02E6-B74B-9A26-1DB1CF56417A}" srcOrd="0" destOrd="0" presId="urn:microsoft.com/office/officeart/2005/8/layout/orgChart1"/>
    <dgm:cxn modelId="{4EE709D1-7068-4E4A-8E0B-A17A3CE61320}" type="presParOf" srcId="{B38A226A-02E6-B74B-9A26-1DB1CF56417A}" destId="{F3CCE93E-CDD1-D148-9C16-3E4F3B13307F}" srcOrd="0" destOrd="0" presId="urn:microsoft.com/office/officeart/2005/8/layout/orgChart1"/>
    <dgm:cxn modelId="{5A1F97AC-2646-2646-A304-F15760BF1DDB}" type="presParOf" srcId="{B38A226A-02E6-B74B-9A26-1DB1CF56417A}" destId="{DDDD6352-4000-4F44-8A55-D03E14C37F11}" srcOrd="1" destOrd="0" presId="urn:microsoft.com/office/officeart/2005/8/layout/orgChart1"/>
    <dgm:cxn modelId="{469EC1AC-985C-324D-8248-6DBBE9060E13}" type="presParOf" srcId="{866DF8AC-7DAF-1C46-990F-0A288991AFC7}" destId="{C275DD44-C8EC-B146-9BF7-9F40E9ED63E4}" srcOrd="1" destOrd="0" presId="urn:microsoft.com/office/officeart/2005/8/layout/orgChart1"/>
    <dgm:cxn modelId="{F50CA653-FDAE-C642-809D-E4D3F22EFD88}" type="presParOf" srcId="{C275DD44-C8EC-B146-9BF7-9F40E9ED63E4}" destId="{097FB8C7-2BB2-124B-851A-812BA9840601}" srcOrd="0" destOrd="0" presId="urn:microsoft.com/office/officeart/2005/8/layout/orgChart1"/>
    <dgm:cxn modelId="{9CD7295A-7562-944C-B92A-D1A7D0C8D578}" type="presParOf" srcId="{C275DD44-C8EC-B146-9BF7-9F40E9ED63E4}" destId="{AD24B4DB-F0FA-3140-9709-2B2592498FC2}" srcOrd="1" destOrd="0" presId="urn:microsoft.com/office/officeart/2005/8/layout/orgChart1"/>
    <dgm:cxn modelId="{F010DF84-583B-EF44-8ED2-0F445B8CFAB0}" type="presParOf" srcId="{AD24B4DB-F0FA-3140-9709-2B2592498FC2}" destId="{7F47A5C1-5277-7F4F-8C38-E8F6E2A2B72E}" srcOrd="0" destOrd="0" presId="urn:microsoft.com/office/officeart/2005/8/layout/orgChart1"/>
    <dgm:cxn modelId="{413522C5-A51C-374F-85D5-E154EE4B78EF}" type="presParOf" srcId="{7F47A5C1-5277-7F4F-8C38-E8F6E2A2B72E}" destId="{A0FB21D6-0F24-534C-B142-A02BF6218C32}" srcOrd="0" destOrd="0" presId="urn:microsoft.com/office/officeart/2005/8/layout/orgChart1"/>
    <dgm:cxn modelId="{21415FCB-2C33-6B45-960B-ECAFC4C881CA}" type="presParOf" srcId="{7F47A5C1-5277-7F4F-8C38-E8F6E2A2B72E}" destId="{C7E96FA2-EE88-C74C-A70A-B7F83C936F33}" srcOrd="1" destOrd="0" presId="urn:microsoft.com/office/officeart/2005/8/layout/orgChart1"/>
    <dgm:cxn modelId="{055AE960-787D-1E4F-A59F-C4F0AC9ED92B}" type="presParOf" srcId="{AD24B4DB-F0FA-3140-9709-2B2592498FC2}" destId="{811AE886-AABE-3148-96BD-0FBF98A55961}" srcOrd="1" destOrd="0" presId="urn:microsoft.com/office/officeart/2005/8/layout/orgChart1"/>
    <dgm:cxn modelId="{B0E8AFEE-F55D-8742-9680-1B7C487471CA}" type="presParOf" srcId="{AD24B4DB-F0FA-3140-9709-2B2592498FC2}" destId="{23793CF5-FFD9-0C47-B1CD-CAE853DCE843}" srcOrd="2" destOrd="0" presId="urn:microsoft.com/office/officeart/2005/8/layout/orgChart1"/>
    <dgm:cxn modelId="{9BE3CC2B-44C4-A74C-88DD-2EF5C23C861B}" type="presParOf" srcId="{C275DD44-C8EC-B146-9BF7-9F40E9ED63E4}" destId="{275E11DE-2F36-FA43-9625-3334350C5012}" srcOrd="2" destOrd="0" presId="urn:microsoft.com/office/officeart/2005/8/layout/orgChart1"/>
    <dgm:cxn modelId="{F8F45B24-3BC5-1440-952F-1FD1C09883A1}" type="presParOf" srcId="{C275DD44-C8EC-B146-9BF7-9F40E9ED63E4}" destId="{3BE3BC9E-5E57-0445-8B6C-17FEC10AB3F3}" srcOrd="3" destOrd="0" presId="urn:microsoft.com/office/officeart/2005/8/layout/orgChart1"/>
    <dgm:cxn modelId="{B12169A2-3482-E54E-9280-F878725E98D1}" type="presParOf" srcId="{3BE3BC9E-5E57-0445-8B6C-17FEC10AB3F3}" destId="{29E5718B-E3B6-984E-8840-3C2912600028}" srcOrd="0" destOrd="0" presId="urn:microsoft.com/office/officeart/2005/8/layout/orgChart1"/>
    <dgm:cxn modelId="{740EE4FC-5EA9-A845-9D73-53D8FA70DDA3}" type="presParOf" srcId="{29E5718B-E3B6-984E-8840-3C2912600028}" destId="{20A87AFA-6F69-1046-B5F6-DC4DBD5B015A}" srcOrd="0" destOrd="0" presId="urn:microsoft.com/office/officeart/2005/8/layout/orgChart1"/>
    <dgm:cxn modelId="{D235E463-2A08-CB4F-9E3D-F3FC99AC6628}" type="presParOf" srcId="{29E5718B-E3B6-984E-8840-3C2912600028}" destId="{E81AE6AC-239F-B943-B507-A0EDD927AB27}" srcOrd="1" destOrd="0" presId="urn:microsoft.com/office/officeart/2005/8/layout/orgChart1"/>
    <dgm:cxn modelId="{F9E6D48F-29F6-8A47-ACA4-44FD9781FE9F}" type="presParOf" srcId="{3BE3BC9E-5E57-0445-8B6C-17FEC10AB3F3}" destId="{E6B36806-5219-0B4C-AA6E-37D5AEB734FE}" srcOrd="1" destOrd="0" presId="urn:microsoft.com/office/officeart/2005/8/layout/orgChart1"/>
    <dgm:cxn modelId="{0CC97D16-65F4-3F47-A013-DEDB9AD47F05}" type="presParOf" srcId="{3BE3BC9E-5E57-0445-8B6C-17FEC10AB3F3}" destId="{0B511B1C-5A91-E049-ACC0-6C12D7794B79}" srcOrd="2" destOrd="0" presId="urn:microsoft.com/office/officeart/2005/8/layout/orgChart1"/>
    <dgm:cxn modelId="{E64B93C1-8B01-F045-ACB2-258B84C7492A}" type="presParOf" srcId="{C275DD44-C8EC-B146-9BF7-9F40E9ED63E4}" destId="{E7E7CC04-27B5-E644-8801-6BFDA5419C93}" srcOrd="4" destOrd="0" presId="urn:microsoft.com/office/officeart/2005/8/layout/orgChart1"/>
    <dgm:cxn modelId="{09B66133-056E-A940-BA00-F00B5AA83019}" type="presParOf" srcId="{C275DD44-C8EC-B146-9BF7-9F40E9ED63E4}" destId="{ACA6CCF0-5570-914E-89AD-A2BC881C436F}" srcOrd="5" destOrd="0" presId="urn:microsoft.com/office/officeart/2005/8/layout/orgChart1"/>
    <dgm:cxn modelId="{33777AC7-3C82-6842-A6D5-A082D9E60E36}" type="presParOf" srcId="{ACA6CCF0-5570-914E-89AD-A2BC881C436F}" destId="{84D743C3-2A0F-144A-8546-F243A1E3D7F0}" srcOrd="0" destOrd="0" presId="urn:microsoft.com/office/officeart/2005/8/layout/orgChart1"/>
    <dgm:cxn modelId="{40750451-3BA8-D248-B46C-D3C6DE057E14}" type="presParOf" srcId="{84D743C3-2A0F-144A-8546-F243A1E3D7F0}" destId="{DECA2F64-2AEA-2545-B2B3-C487A65FCE8F}" srcOrd="0" destOrd="0" presId="urn:microsoft.com/office/officeart/2005/8/layout/orgChart1"/>
    <dgm:cxn modelId="{F735808F-9C3F-DF49-AF0D-DD1A69B79A66}" type="presParOf" srcId="{84D743C3-2A0F-144A-8546-F243A1E3D7F0}" destId="{44BC5A3B-75D7-E642-939B-679C7C4679EA}" srcOrd="1" destOrd="0" presId="urn:microsoft.com/office/officeart/2005/8/layout/orgChart1"/>
    <dgm:cxn modelId="{EA906B3A-0369-EC4A-AD62-848D7F74DD52}" type="presParOf" srcId="{ACA6CCF0-5570-914E-89AD-A2BC881C436F}" destId="{6BD581DD-9257-E446-B7D1-A31C292632BA}" srcOrd="1" destOrd="0" presId="urn:microsoft.com/office/officeart/2005/8/layout/orgChart1"/>
    <dgm:cxn modelId="{000E7388-B36A-8A42-B9A9-DA764BCA2695}" type="presParOf" srcId="{6BD581DD-9257-E446-B7D1-A31C292632BA}" destId="{828DCEC0-3CD8-D04E-8839-C77FE34283DF}" srcOrd="0" destOrd="0" presId="urn:microsoft.com/office/officeart/2005/8/layout/orgChart1"/>
    <dgm:cxn modelId="{A6605222-B638-A647-884A-3007DB675D4B}" type="presParOf" srcId="{6BD581DD-9257-E446-B7D1-A31C292632BA}" destId="{DAD0BD08-D746-5B48-9393-5B4F894CE617}" srcOrd="1" destOrd="0" presId="urn:microsoft.com/office/officeart/2005/8/layout/orgChart1"/>
    <dgm:cxn modelId="{CD9EC325-F39E-9842-A91F-9C93EC048361}" type="presParOf" srcId="{DAD0BD08-D746-5B48-9393-5B4F894CE617}" destId="{D98AE152-DF7A-004F-B10E-22822482E813}" srcOrd="0" destOrd="0" presId="urn:microsoft.com/office/officeart/2005/8/layout/orgChart1"/>
    <dgm:cxn modelId="{F183D77E-7AAA-D64D-898A-25F579171EE4}" type="presParOf" srcId="{D98AE152-DF7A-004F-B10E-22822482E813}" destId="{339487AB-D6D1-DA4A-BF28-84BE5A9093D5}" srcOrd="0" destOrd="0" presId="urn:microsoft.com/office/officeart/2005/8/layout/orgChart1"/>
    <dgm:cxn modelId="{10556EA2-B072-6046-A5B4-8F96C628A60F}" type="presParOf" srcId="{D98AE152-DF7A-004F-B10E-22822482E813}" destId="{6C7E6A72-8674-C849-8F12-5A76B31B7344}" srcOrd="1" destOrd="0" presId="urn:microsoft.com/office/officeart/2005/8/layout/orgChart1"/>
    <dgm:cxn modelId="{D16A181B-6263-9740-9512-0FBDBA0BA13E}" type="presParOf" srcId="{DAD0BD08-D746-5B48-9393-5B4F894CE617}" destId="{353A72E5-6BD0-5F41-AB03-56B1C82B7FB2}" srcOrd="1" destOrd="0" presId="urn:microsoft.com/office/officeart/2005/8/layout/orgChart1"/>
    <dgm:cxn modelId="{C4AE3745-BB6B-BD49-836C-E97D0A0719B0}" type="presParOf" srcId="{DAD0BD08-D746-5B48-9393-5B4F894CE617}" destId="{CECBF7B9-0512-264B-AEAC-41E7561AE7CA}" srcOrd="2" destOrd="0" presId="urn:microsoft.com/office/officeart/2005/8/layout/orgChart1"/>
    <dgm:cxn modelId="{D2B060FB-D7AF-8C4A-9318-D53FD341ED76}" type="presParOf" srcId="{ACA6CCF0-5570-914E-89AD-A2BC881C436F}" destId="{549BE475-23CD-B449-9DD0-B55F28942998}" srcOrd="2" destOrd="0" presId="urn:microsoft.com/office/officeart/2005/8/layout/orgChart1"/>
    <dgm:cxn modelId="{4509B436-F739-B844-A4DD-2C4E469A3B36}" type="presParOf" srcId="{C275DD44-C8EC-B146-9BF7-9F40E9ED63E4}" destId="{A9EA4F21-67ED-344C-8532-2CF343FD110A}" srcOrd="6" destOrd="0" presId="urn:microsoft.com/office/officeart/2005/8/layout/orgChart1"/>
    <dgm:cxn modelId="{CB8E15FF-B943-644E-9EF1-F7BA7C6DB45D}" type="presParOf" srcId="{C275DD44-C8EC-B146-9BF7-9F40E9ED63E4}" destId="{1D83FA72-919D-7246-BB18-5CFDC41DED3D}" srcOrd="7" destOrd="0" presId="urn:microsoft.com/office/officeart/2005/8/layout/orgChart1"/>
    <dgm:cxn modelId="{96B58251-670B-F941-A87D-A18328ECCE3F}" type="presParOf" srcId="{1D83FA72-919D-7246-BB18-5CFDC41DED3D}" destId="{67E447A2-8B9F-2D43-AE9F-46A5ED3371BD}" srcOrd="0" destOrd="0" presId="urn:microsoft.com/office/officeart/2005/8/layout/orgChart1"/>
    <dgm:cxn modelId="{2B27EBBE-573E-B24F-87E3-73954CABEDA2}" type="presParOf" srcId="{67E447A2-8B9F-2D43-AE9F-46A5ED3371BD}" destId="{8B03537D-3B44-C64B-BE56-2CF801D2DE3C}" srcOrd="0" destOrd="0" presId="urn:microsoft.com/office/officeart/2005/8/layout/orgChart1"/>
    <dgm:cxn modelId="{511C83AF-4349-7248-942C-04A3172FABA3}" type="presParOf" srcId="{67E447A2-8B9F-2D43-AE9F-46A5ED3371BD}" destId="{98B2B4B2-AC53-8246-86EB-D56D69F5B48B}" srcOrd="1" destOrd="0" presId="urn:microsoft.com/office/officeart/2005/8/layout/orgChart1"/>
    <dgm:cxn modelId="{EB90E8C0-7809-A740-A0BB-A4013E884EB0}" type="presParOf" srcId="{1D83FA72-919D-7246-BB18-5CFDC41DED3D}" destId="{3F5E9AC5-015A-E040-835E-73363F17F262}" srcOrd="1" destOrd="0" presId="urn:microsoft.com/office/officeart/2005/8/layout/orgChart1"/>
    <dgm:cxn modelId="{B6B9FA28-1E09-174C-AFC3-627191459EAF}" type="presParOf" srcId="{1D83FA72-919D-7246-BB18-5CFDC41DED3D}" destId="{FA27456D-1A73-904E-BDB9-66F5960AB8D7}" srcOrd="2" destOrd="0" presId="urn:microsoft.com/office/officeart/2005/8/layout/orgChart1"/>
    <dgm:cxn modelId="{A756E006-71E1-0B45-8F5D-BB9F80342E01}" type="presParOf" srcId="{C275DD44-C8EC-B146-9BF7-9F40E9ED63E4}" destId="{85F9C18B-55AD-9246-9C8C-0C2225409A57}" srcOrd="8" destOrd="0" presId="urn:microsoft.com/office/officeart/2005/8/layout/orgChart1"/>
    <dgm:cxn modelId="{CE9C2A55-396A-504C-B859-1A586D553A75}" type="presParOf" srcId="{C275DD44-C8EC-B146-9BF7-9F40E9ED63E4}" destId="{9967390C-769B-E647-83FF-5188290E5D10}" srcOrd="9" destOrd="0" presId="urn:microsoft.com/office/officeart/2005/8/layout/orgChart1"/>
    <dgm:cxn modelId="{128DE360-DDC3-114D-8DF6-B6FADF2B7C6D}" type="presParOf" srcId="{9967390C-769B-E647-83FF-5188290E5D10}" destId="{EB6F9270-E1EB-DA4C-B170-2BF3C30E5D1D}" srcOrd="0" destOrd="0" presId="urn:microsoft.com/office/officeart/2005/8/layout/orgChart1"/>
    <dgm:cxn modelId="{309C499B-86CA-1845-B8B5-937C4923BD67}" type="presParOf" srcId="{EB6F9270-E1EB-DA4C-B170-2BF3C30E5D1D}" destId="{C7FA7669-E495-A240-9C8E-4EEC1EE81929}" srcOrd="0" destOrd="0" presId="urn:microsoft.com/office/officeart/2005/8/layout/orgChart1"/>
    <dgm:cxn modelId="{FDF3DE0B-792A-3140-B76B-69EE0D3CF2B6}" type="presParOf" srcId="{EB6F9270-E1EB-DA4C-B170-2BF3C30E5D1D}" destId="{96394949-77F1-9E49-9DA2-CB7983998134}" srcOrd="1" destOrd="0" presId="urn:microsoft.com/office/officeart/2005/8/layout/orgChart1"/>
    <dgm:cxn modelId="{28724BC3-1895-0241-BBF6-AEAF57228D33}" type="presParOf" srcId="{9967390C-769B-E647-83FF-5188290E5D10}" destId="{001C80C5-F21B-474A-A24D-B789ABD4434C}" srcOrd="1" destOrd="0" presId="urn:microsoft.com/office/officeart/2005/8/layout/orgChart1"/>
    <dgm:cxn modelId="{EB625513-2128-C84F-97CB-81A4B82BDDE3}" type="presParOf" srcId="{9967390C-769B-E647-83FF-5188290E5D10}" destId="{78795C46-2E96-8A44-8204-2CDCF94184B0}" srcOrd="2" destOrd="0" presId="urn:microsoft.com/office/officeart/2005/8/layout/orgChart1"/>
    <dgm:cxn modelId="{9F185C77-671F-4F49-B3A0-5B49C7957694}" type="presParOf" srcId="{C275DD44-C8EC-B146-9BF7-9F40E9ED63E4}" destId="{92FC069D-CD32-8A41-9A41-B20056EB343C}" srcOrd="10" destOrd="0" presId="urn:microsoft.com/office/officeart/2005/8/layout/orgChart1"/>
    <dgm:cxn modelId="{E4F9CEBF-381C-CE4D-88C1-3BF43A0BB58D}" type="presParOf" srcId="{C275DD44-C8EC-B146-9BF7-9F40E9ED63E4}" destId="{17153894-11BF-7945-9F7D-10CBB0165791}" srcOrd="11" destOrd="0" presId="urn:microsoft.com/office/officeart/2005/8/layout/orgChart1"/>
    <dgm:cxn modelId="{90A25F1D-F73D-3249-AEEA-948EBC8C184F}" type="presParOf" srcId="{17153894-11BF-7945-9F7D-10CBB0165791}" destId="{FECD7BE9-22A1-F442-9B07-C009373247B7}" srcOrd="0" destOrd="0" presId="urn:microsoft.com/office/officeart/2005/8/layout/orgChart1"/>
    <dgm:cxn modelId="{6B89A038-B15E-7A4D-9C68-A62B96CEE4D5}" type="presParOf" srcId="{FECD7BE9-22A1-F442-9B07-C009373247B7}" destId="{7FFC0574-782B-CC41-A65A-76AB6F2C44C9}" srcOrd="0" destOrd="0" presId="urn:microsoft.com/office/officeart/2005/8/layout/orgChart1"/>
    <dgm:cxn modelId="{B8DF6FE6-B9EF-1943-856D-4CDD14FA98C2}" type="presParOf" srcId="{FECD7BE9-22A1-F442-9B07-C009373247B7}" destId="{32CBCDCF-5F98-134B-996F-6E1E26FB6122}" srcOrd="1" destOrd="0" presId="urn:microsoft.com/office/officeart/2005/8/layout/orgChart1"/>
    <dgm:cxn modelId="{D318ED34-BA69-204F-ACA0-7E3381C1AE4B}" type="presParOf" srcId="{17153894-11BF-7945-9F7D-10CBB0165791}" destId="{1A3E4125-B00C-884E-8BAE-80AAAA1C34CE}" srcOrd="1" destOrd="0" presId="urn:microsoft.com/office/officeart/2005/8/layout/orgChart1"/>
    <dgm:cxn modelId="{8AE15F51-2CF7-2348-9D85-DBFAF8ED72C4}" type="presParOf" srcId="{17153894-11BF-7945-9F7D-10CBB0165791}" destId="{78D5D019-72DA-2A4D-AD94-CC95C4834E61}" srcOrd="2" destOrd="0" presId="urn:microsoft.com/office/officeart/2005/8/layout/orgChart1"/>
    <dgm:cxn modelId="{1FCEB697-71EC-DD4D-85C8-6A94797D4C71}" type="presParOf" srcId="{C275DD44-C8EC-B146-9BF7-9F40E9ED63E4}" destId="{C8068D90-4BF2-8147-9E96-746CFE40F164}" srcOrd="12" destOrd="0" presId="urn:microsoft.com/office/officeart/2005/8/layout/orgChart1"/>
    <dgm:cxn modelId="{3EAB95F8-2822-9149-BD6C-A71EE53B5BA9}" type="presParOf" srcId="{C275DD44-C8EC-B146-9BF7-9F40E9ED63E4}" destId="{E40B241D-5C30-B147-8410-167E7C20C92E}" srcOrd="13" destOrd="0" presId="urn:microsoft.com/office/officeart/2005/8/layout/orgChart1"/>
    <dgm:cxn modelId="{B4435A2E-83BB-CA42-B62E-5F2D09F783EF}" type="presParOf" srcId="{E40B241D-5C30-B147-8410-167E7C20C92E}" destId="{4B3660BE-D135-534A-850F-A86E7E77922A}" srcOrd="0" destOrd="0" presId="urn:microsoft.com/office/officeart/2005/8/layout/orgChart1"/>
    <dgm:cxn modelId="{77A98F3A-5ACD-0A49-AA7E-BEEC004E5826}" type="presParOf" srcId="{4B3660BE-D135-534A-850F-A86E7E77922A}" destId="{1E005398-138C-AC45-B098-3A38ACD9E0C1}" srcOrd="0" destOrd="0" presId="urn:microsoft.com/office/officeart/2005/8/layout/orgChart1"/>
    <dgm:cxn modelId="{1794F1BF-C2C9-AF47-93F3-C8605A1AC7CB}" type="presParOf" srcId="{4B3660BE-D135-534A-850F-A86E7E77922A}" destId="{B07F4416-C7D2-CA4D-95BA-9F130728AE80}" srcOrd="1" destOrd="0" presId="urn:microsoft.com/office/officeart/2005/8/layout/orgChart1"/>
    <dgm:cxn modelId="{29ABE02D-AF17-1240-BA8F-F9772F20B6DD}" type="presParOf" srcId="{E40B241D-5C30-B147-8410-167E7C20C92E}" destId="{8B11B691-43B3-934E-BC33-915F4B5F844D}" srcOrd="1" destOrd="0" presId="urn:microsoft.com/office/officeart/2005/8/layout/orgChart1"/>
    <dgm:cxn modelId="{7C3B3D0B-50BA-5044-83E7-4BDCAC909E50}" type="presParOf" srcId="{E40B241D-5C30-B147-8410-167E7C20C92E}" destId="{5346EAA1-132C-F54F-B0E6-CE6314F64318}" srcOrd="2" destOrd="0" presId="urn:microsoft.com/office/officeart/2005/8/layout/orgChart1"/>
    <dgm:cxn modelId="{357D9A36-0C83-F44A-9F37-9CE91399F499}" type="presParOf" srcId="{866DF8AC-7DAF-1C46-990F-0A288991AFC7}" destId="{3AE82240-E4FF-274A-B05F-4F9293311D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557A1-EB34-734C-B3B8-28F0EA71E030}">
      <dsp:nvSpPr>
        <dsp:cNvPr id="0" name=""/>
        <dsp:cNvSpPr/>
      </dsp:nvSpPr>
      <dsp:spPr>
        <a:xfrm>
          <a:off x="1985766" y="380"/>
          <a:ext cx="3458658" cy="2145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smtClean="0"/>
            <a:t>Base de données</a:t>
          </a:r>
        </a:p>
      </dsp:txBody>
      <dsp:txXfrm>
        <a:off x="2492275" y="314640"/>
        <a:ext cx="2445640" cy="15173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68D90-4BF2-8147-9E96-746CFE40F164}">
      <dsp:nvSpPr>
        <dsp:cNvPr id="0" name=""/>
        <dsp:cNvSpPr/>
      </dsp:nvSpPr>
      <dsp:spPr>
        <a:xfrm>
          <a:off x="504870" y="1525596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3649617" y="0"/>
              </a:moveTo>
              <a:lnTo>
                <a:pt x="3649617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C069D-CD32-8A41-9A41-B20056EB343C}">
      <dsp:nvSpPr>
        <dsp:cNvPr id="0" name=""/>
        <dsp:cNvSpPr/>
      </dsp:nvSpPr>
      <dsp:spPr>
        <a:xfrm>
          <a:off x="1721409" y="1525596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2433078" y="0"/>
              </a:moveTo>
              <a:lnTo>
                <a:pt x="2433078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9C18B-55AD-9246-9C8C-0C2225409A57}">
      <dsp:nvSpPr>
        <dsp:cNvPr id="0" name=""/>
        <dsp:cNvSpPr/>
      </dsp:nvSpPr>
      <dsp:spPr>
        <a:xfrm>
          <a:off x="2937948" y="1525596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1216539" y="0"/>
              </a:moveTo>
              <a:lnTo>
                <a:pt x="1216539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A4F21-67ED-344C-8532-2CF343FD110A}">
      <dsp:nvSpPr>
        <dsp:cNvPr id="0" name=""/>
        <dsp:cNvSpPr/>
      </dsp:nvSpPr>
      <dsp:spPr>
        <a:xfrm>
          <a:off x="4108767" y="1525596"/>
          <a:ext cx="91440" cy="211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7CC04-27B5-E644-8801-6BFDA5419C93}">
      <dsp:nvSpPr>
        <dsp:cNvPr id="0" name=""/>
        <dsp:cNvSpPr/>
      </dsp:nvSpPr>
      <dsp:spPr>
        <a:xfrm>
          <a:off x="4154487" y="1525596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1216539" y="105567"/>
              </a:lnTo>
              <a:lnTo>
                <a:pt x="1216539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E11DE-2F36-FA43-9625-3334350C5012}">
      <dsp:nvSpPr>
        <dsp:cNvPr id="0" name=""/>
        <dsp:cNvSpPr/>
      </dsp:nvSpPr>
      <dsp:spPr>
        <a:xfrm>
          <a:off x="4154487" y="1525596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2433078" y="105567"/>
              </a:lnTo>
              <a:lnTo>
                <a:pt x="2433078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FB8C7-2BB2-124B-851A-812BA9840601}">
      <dsp:nvSpPr>
        <dsp:cNvPr id="0" name=""/>
        <dsp:cNvSpPr/>
      </dsp:nvSpPr>
      <dsp:spPr>
        <a:xfrm>
          <a:off x="4154487" y="1525596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3649617" y="105567"/>
              </a:lnTo>
              <a:lnTo>
                <a:pt x="3649617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CE93E-CDD1-D148-9C16-3E4F3B13307F}">
      <dsp:nvSpPr>
        <dsp:cNvPr id="0" name=""/>
        <dsp:cNvSpPr/>
      </dsp:nvSpPr>
      <dsp:spPr>
        <a:xfrm>
          <a:off x="3382432" y="368828"/>
          <a:ext cx="1544109" cy="11567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Base de données</a:t>
          </a:r>
        </a:p>
      </dsp:txBody>
      <dsp:txXfrm>
        <a:off x="3608562" y="538233"/>
        <a:ext cx="1091849" cy="817957"/>
      </dsp:txXfrm>
    </dsp:sp>
    <dsp:sp modelId="{A0FB21D6-0F24-534C-B142-A02BF6218C32}">
      <dsp:nvSpPr>
        <dsp:cNvPr id="0" name=""/>
        <dsp:cNvSpPr/>
      </dsp:nvSpPr>
      <dsp:spPr>
        <a:xfrm>
          <a:off x="7301402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7301402" y="1736731"/>
        <a:ext cx="1005404" cy="502702"/>
      </dsp:txXfrm>
    </dsp:sp>
    <dsp:sp modelId="{20A87AFA-6F69-1046-B5F6-DC4DBD5B015A}">
      <dsp:nvSpPr>
        <dsp:cNvPr id="0" name=""/>
        <dsp:cNvSpPr/>
      </dsp:nvSpPr>
      <dsp:spPr>
        <a:xfrm>
          <a:off x="6084863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6084863" y="1736731"/>
        <a:ext cx="1005404" cy="502702"/>
      </dsp:txXfrm>
    </dsp:sp>
    <dsp:sp modelId="{DECA2F64-2AEA-2545-B2B3-C487A65FCE8F}">
      <dsp:nvSpPr>
        <dsp:cNvPr id="0" name=""/>
        <dsp:cNvSpPr/>
      </dsp:nvSpPr>
      <dsp:spPr>
        <a:xfrm>
          <a:off x="4868324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4868324" y="1736731"/>
        <a:ext cx="1005404" cy="502702"/>
      </dsp:txXfrm>
    </dsp:sp>
    <dsp:sp modelId="{8B03537D-3B44-C64B-BE56-2CF801D2DE3C}">
      <dsp:nvSpPr>
        <dsp:cNvPr id="0" name=""/>
        <dsp:cNvSpPr/>
      </dsp:nvSpPr>
      <dsp:spPr>
        <a:xfrm>
          <a:off x="3651785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3651785" y="1736731"/>
        <a:ext cx="1005404" cy="502702"/>
      </dsp:txXfrm>
    </dsp:sp>
    <dsp:sp modelId="{C7FA7669-E495-A240-9C8E-4EEC1EE81929}">
      <dsp:nvSpPr>
        <dsp:cNvPr id="0" name=""/>
        <dsp:cNvSpPr/>
      </dsp:nvSpPr>
      <dsp:spPr>
        <a:xfrm>
          <a:off x="2435246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2435246" y="1736731"/>
        <a:ext cx="1005404" cy="502702"/>
      </dsp:txXfrm>
    </dsp:sp>
    <dsp:sp modelId="{7FFC0574-782B-CC41-A65A-76AB6F2C44C9}">
      <dsp:nvSpPr>
        <dsp:cNvPr id="0" name=""/>
        <dsp:cNvSpPr/>
      </dsp:nvSpPr>
      <dsp:spPr>
        <a:xfrm>
          <a:off x="1218707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1218707" y="1736731"/>
        <a:ext cx="1005404" cy="502702"/>
      </dsp:txXfrm>
    </dsp:sp>
    <dsp:sp modelId="{1E005398-138C-AC45-B098-3A38ACD9E0C1}">
      <dsp:nvSpPr>
        <dsp:cNvPr id="0" name=""/>
        <dsp:cNvSpPr/>
      </dsp:nvSpPr>
      <dsp:spPr>
        <a:xfrm>
          <a:off x="2168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RFID élève</a:t>
          </a:r>
          <a:endParaRPr lang="fr-FR" sz="1800" kern="1200" dirty="0"/>
        </a:p>
      </dsp:txBody>
      <dsp:txXfrm>
        <a:off x="2168" y="1736731"/>
        <a:ext cx="1005404" cy="502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68D90-4BF2-8147-9E96-746CFE40F164}">
      <dsp:nvSpPr>
        <dsp:cNvPr id="0" name=""/>
        <dsp:cNvSpPr/>
      </dsp:nvSpPr>
      <dsp:spPr>
        <a:xfrm>
          <a:off x="504870" y="1525596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3649617" y="0"/>
              </a:moveTo>
              <a:lnTo>
                <a:pt x="3649617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C069D-CD32-8A41-9A41-B20056EB343C}">
      <dsp:nvSpPr>
        <dsp:cNvPr id="0" name=""/>
        <dsp:cNvSpPr/>
      </dsp:nvSpPr>
      <dsp:spPr>
        <a:xfrm>
          <a:off x="1721409" y="1525596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2433078" y="0"/>
              </a:moveTo>
              <a:lnTo>
                <a:pt x="2433078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9C18B-55AD-9246-9C8C-0C2225409A57}">
      <dsp:nvSpPr>
        <dsp:cNvPr id="0" name=""/>
        <dsp:cNvSpPr/>
      </dsp:nvSpPr>
      <dsp:spPr>
        <a:xfrm>
          <a:off x="2937948" y="1525596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1216539" y="0"/>
              </a:moveTo>
              <a:lnTo>
                <a:pt x="1216539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A4F21-67ED-344C-8532-2CF343FD110A}">
      <dsp:nvSpPr>
        <dsp:cNvPr id="0" name=""/>
        <dsp:cNvSpPr/>
      </dsp:nvSpPr>
      <dsp:spPr>
        <a:xfrm>
          <a:off x="4108767" y="1525596"/>
          <a:ext cx="91440" cy="211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7CC04-27B5-E644-8801-6BFDA5419C93}">
      <dsp:nvSpPr>
        <dsp:cNvPr id="0" name=""/>
        <dsp:cNvSpPr/>
      </dsp:nvSpPr>
      <dsp:spPr>
        <a:xfrm>
          <a:off x="4154487" y="1525596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1216539" y="105567"/>
              </a:lnTo>
              <a:lnTo>
                <a:pt x="1216539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E11DE-2F36-FA43-9625-3334350C5012}">
      <dsp:nvSpPr>
        <dsp:cNvPr id="0" name=""/>
        <dsp:cNvSpPr/>
      </dsp:nvSpPr>
      <dsp:spPr>
        <a:xfrm>
          <a:off x="4154487" y="1525596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2433078" y="105567"/>
              </a:lnTo>
              <a:lnTo>
                <a:pt x="2433078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FB8C7-2BB2-124B-851A-812BA9840601}">
      <dsp:nvSpPr>
        <dsp:cNvPr id="0" name=""/>
        <dsp:cNvSpPr/>
      </dsp:nvSpPr>
      <dsp:spPr>
        <a:xfrm>
          <a:off x="4154487" y="1525596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3649617" y="105567"/>
              </a:lnTo>
              <a:lnTo>
                <a:pt x="3649617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CE93E-CDD1-D148-9C16-3E4F3B13307F}">
      <dsp:nvSpPr>
        <dsp:cNvPr id="0" name=""/>
        <dsp:cNvSpPr/>
      </dsp:nvSpPr>
      <dsp:spPr>
        <a:xfrm>
          <a:off x="3382432" y="368828"/>
          <a:ext cx="1544109" cy="11567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Base de données</a:t>
          </a:r>
        </a:p>
      </dsp:txBody>
      <dsp:txXfrm>
        <a:off x="3608562" y="538233"/>
        <a:ext cx="1091849" cy="817957"/>
      </dsp:txXfrm>
    </dsp:sp>
    <dsp:sp modelId="{A0FB21D6-0F24-534C-B142-A02BF6218C32}">
      <dsp:nvSpPr>
        <dsp:cNvPr id="0" name=""/>
        <dsp:cNvSpPr/>
      </dsp:nvSpPr>
      <dsp:spPr>
        <a:xfrm>
          <a:off x="7301402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Élève°007</a:t>
          </a:r>
          <a:endParaRPr lang="fr-FR" sz="1700" kern="1200" dirty="0"/>
        </a:p>
      </dsp:txBody>
      <dsp:txXfrm>
        <a:off x="7301402" y="1736731"/>
        <a:ext cx="1005404" cy="502702"/>
      </dsp:txXfrm>
    </dsp:sp>
    <dsp:sp modelId="{20A87AFA-6F69-1046-B5F6-DC4DBD5B015A}">
      <dsp:nvSpPr>
        <dsp:cNvPr id="0" name=""/>
        <dsp:cNvSpPr/>
      </dsp:nvSpPr>
      <dsp:spPr>
        <a:xfrm>
          <a:off x="6084863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Élève°006</a:t>
          </a:r>
          <a:endParaRPr lang="fr-FR" sz="1700" kern="1200" dirty="0"/>
        </a:p>
      </dsp:txBody>
      <dsp:txXfrm>
        <a:off x="6084863" y="1736731"/>
        <a:ext cx="1005404" cy="502702"/>
      </dsp:txXfrm>
    </dsp:sp>
    <dsp:sp modelId="{DECA2F64-2AEA-2545-B2B3-C487A65FCE8F}">
      <dsp:nvSpPr>
        <dsp:cNvPr id="0" name=""/>
        <dsp:cNvSpPr/>
      </dsp:nvSpPr>
      <dsp:spPr>
        <a:xfrm>
          <a:off x="4868324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Élève°005</a:t>
          </a:r>
          <a:endParaRPr lang="fr-FR" sz="1700" kern="1200" dirty="0"/>
        </a:p>
      </dsp:txBody>
      <dsp:txXfrm>
        <a:off x="4868324" y="1736731"/>
        <a:ext cx="1005404" cy="502702"/>
      </dsp:txXfrm>
    </dsp:sp>
    <dsp:sp modelId="{8B03537D-3B44-C64B-BE56-2CF801D2DE3C}">
      <dsp:nvSpPr>
        <dsp:cNvPr id="0" name=""/>
        <dsp:cNvSpPr/>
      </dsp:nvSpPr>
      <dsp:spPr>
        <a:xfrm>
          <a:off x="3651785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Élève°004</a:t>
          </a:r>
          <a:endParaRPr lang="fr-FR" sz="1700" kern="1200" dirty="0"/>
        </a:p>
      </dsp:txBody>
      <dsp:txXfrm>
        <a:off x="3651785" y="1736731"/>
        <a:ext cx="1005404" cy="502702"/>
      </dsp:txXfrm>
    </dsp:sp>
    <dsp:sp modelId="{C7FA7669-E495-A240-9C8E-4EEC1EE81929}">
      <dsp:nvSpPr>
        <dsp:cNvPr id="0" name=""/>
        <dsp:cNvSpPr/>
      </dsp:nvSpPr>
      <dsp:spPr>
        <a:xfrm>
          <a:off x="2435246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Élève°003</a:t>
          </a:r>
          <a:endParaRPr lang="fr-FR" sz="1700" kern="1200" dirty="0"/>
        </a:p>
      </dsp:txBody>
      <dsp:txXfrm>
        <a:off x="2435246" y="1736731"/>
        <a:ext cx="1005404" cy="502702"/>
      </dsp:txXfrm>
    </dsp:sp>
    <dsp:sp modelId="{7FFC0574-782B-CC41-A65A-76AB6F2C44C9}">
      <dsp:nvSpPr>
        <dsp:cNvPr id="0" name=""/>
        <dsp:cNvSpPr/>
      </dsp:nvSpPr>
      <dsp:spPr>
        <a:xfrm>
          <a:off x="1218707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Élève°002</a:t>
          </a:r>
          <a:endParaRPr lang="fr-FR" sz="1700" kern="1200" dirty="0"/>
        </a:p>
      </dsp:txBody>
      <dsp:txXfrm>
        <a:off x="1218707" y="1736731"/>
        <a:ext cx="1005404" cy="502702"/>
      </dsp:txXfrm>
    </dsp:sp>
    <dsp:sp modelId="{1E005398-138C-AC45-B098-3A38ACD9E0C1}">
      <dsp:nvSpPr>
        <dsp:cNvPr id="0" name=""/>
        <dsp:cNvSpPr/>
      </dsp:nvSpPr>
      <dsp:spPr>
        <a:xfrm>
          <a:off x="2168" y="1736731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RFID Élève°001</a:t>
          </a:r>
          <a:endParaRPr lang="fr-FR" sz="1700" kern="1200" dirty="0"/>
        </a:p>
      </dsp:txBody>
      <dsp:txXfrm>
        <a:off x="2168" y="1736731"/>
        <a:ext cx="1005404" cy="5027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68D90-4BF2-8147-9E96-746CFE40F164}">
      <dsp:nvSpPr>
        <dsp:cNvPr id="0" name=""/>
        <dsp:cNvSpPr/>
      </dsp:nvSpPr>
      <dsp:spPr>
        <a:xfrm>
          <a:off x="504870" y="1168678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3649617" y="0"/>
              </a:moveTo>
              <a:lnTo>
                <a:pt x="3649617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C069D-CD32-8A41-9A41-B20056EB343C}">
      <dsp:nvSpPr>
        <dsp:cNvPr id="0" name=""/>
        <dsp:cNvSpPr/>
      </dsp:nvSpPr>
      <dsp:spPr>
        <a:xfrm>
          <a:off x="1721409" y="1168678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2433078" y="0"/>
              </a:moveTo>
              <a:lnTo>
                <a:pt x="2433078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9C18B-55AD-9246-9C8C-0C2225409A57}">
      <dsp:nvSpPr>
        <dsp:cNvPr id="0" name=""/>
        <dsp:cNvSpPr/>
      </dsp:nvSpPr>
      <dsp:spPr>
        <a:xfrm>
          <a:off x="2937948" y="1168678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1216539" y="0"/>
              </a:moveTo>
              <a:lnTo>
                <a:pt x="1216539" y="105567"/>
              </a:lnTo>
              <a:lnTo>
                <a:pt x="0" y="105567"/>
              </a:lnTo>
              <a:lnTo>
                <a:pt x="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A4F21-67ED-344C-8532-2CF343FD110A}">
      <dsp:nvSpPr>
        <dsp:cNvPr id="0" name=""/>
        <dsp:cNvSpPr/>
      </dsp:nvSpPr>
      <dsp:spPr>
        <a:xfrm>
          <a:off x="4108767" y="1168678"/>
          <a:ext cx="91440" cy="211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DCEC0-3CD8-D04E-8839-C77FE34283DF}">
      <dsp:nvSpPr>
        <dsp:cNvPr id="0" name=""/>
        <dsp:cNvSpPr/>
      </dsp:nvSpPr>
      <dsp:spPr>
        <a:xfrm>
          <a:off x="4968864" y="1882515"/>
          <a:ext cx="150810" cy="462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485"/>
              </a:lnTo>
              <a:lnTo>
                <a:pt x="150810" y="462485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7CC04-27B5-E644-8801-6BFDA5419C93}">
      <dsp:nvSpPr>
        <dsp:cNvPr id="0" name=""/>
        <dsp:cNvSpPr/>
      </dsp:nvSpPr>
      <dsp:spPr>
        <a:xfrm>
          <a:off x="4154487" y="1168678"/>
          <a:ext cx="1216539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1216539" y="105567"/>
              </a:lnTo>
              <a:lnTo>
                <a:pt x="1216539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E11DE-2F36-FA43-9625-3334350C5012}">
      <dsp:nvSpPr>
        <dsp:cNvPr id="0" name=""/>
        <dsp:cNvSpPr/>
      </dsp:nvSpPr>
      <dsp:spPr>
        <a:xfrm>
          <a:off x="4154487" y="1168678"/>
          <a:ext cx="2433078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2433078" y="105567"/>
              </a:lnTo>
              <a:lnTo>
                <a:pt x="2433078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FB8C7-2BB2-124B-851A-812BA9840601}">
      <dsp:nvSpPr>
        <dsp:cNvPr id="0" name=""/>
        <dsp:cNvSpPr/>
      </dsp:nvSpPr>
      <dsp:spPr>
        <a:xfrm>
          <a:off x="4154487" y="1168678"/>
          <a:ext cx="3649617" cy="21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67"/>
              </a:lnTo>
              <a:lnTo>
                <a:pt x="3649617" y="105567"/>
              </a:lnTo>
              <a:lnTo>
                <a:pt x="3649617" y="21113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CE93E-CDD1-D148-9C16-3E4F3B13307F}">
      <dsp:nvSpPr>
        <dsp:cNvPr id="0" name=""/>
        <dsp:cNvSpPr/>
      </dsp:nvSpPr>
      <dsp:spPr>
        <a:xfrm>
          <a:off x="3382432" y="11910"/>
          <a:ext cx="1544109" cy="11567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Base</a:t>
          </a:r>
          <a:r>
            <a:rPr lang="fr-FR" sz="800" kern="1200" dirty="0" smtClean="0"/>
            <a:t> de données</a:t>
          </a:r>
        </a:p>
      </dsp:txBody>
      <dsp:txXfrm>
        <a:off x="3608562" y="181315"/>
        <a:ext cx="1091849" cy="817957"/>
      </dsp:txXfrm>
    </dsp:sp>
    <dsp:sp modelId="{A0FB21D6-0F24-534C-B142-A02BF6218C32}">
      <dsp:nvSpPr>
        <dsp:cNvPr id="0" name=""/>
        <dsp:cNvSpPr/>
      </dsp:nvSpPr>
      <dsp:spPr>
        <a:xfrm>
          <a:off x="7301402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Élève°007</a:t>
          </a:r>
          <a:endParaRPr lang="fr-FR" sz="800" kern="1200" dirty="0"/>
        </a:p>
      </dsp:txBody>
      <dsp:txXfrm>
        <a:off x="7301402" y="1379813"/>
        <a:ext cx="1005404" cy="502702"/>
      </dsp:txXfrm>
    </dsp:sp>
    <dsp:sp modelId="{20A87AFA-6F69-1046-B5F6-DC4DBD5B015A}">
      <dsp:nvSpPr>
        <dsp:cNvPr id="0" name=""/>
        <dsp:cNvSpPr/>
      </dsp:nvSpPr>
      <dsp:spPr>
        <a:xfrm>
          <a:off x="6084863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Élève°006</a:t>
          </a:r>
          <a:endParaRPr lang="fr-FR" sz="800" kern="1200" dirty="0"/>
        </a:p>
      </dsp:txBody>
      <dsp:txXfrm>
        <a:off x="6084863" y="1379813"/>
        <a:ext cx="1005404" cy="502702"/>
      </dsp:txXfrm>
    </dsp:sp>
    <dsp:sp modelId="{DECA2F64-2AEA-2545-B2B3-C487A65FCE8F}">
      <dsp:nvSpPr>
        <dsp:cNvPr id="0" name=""/>
        <dsp:cNvSpPr/>
      </dsp:nvSpPr>
      <dsp:spPr>
        <a:xfrm>
          <a:off x="4868324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Élève°005</a:t>
          </a:r>
          <a:endParaRPr lang="fr-FR" sz="800" kern="1200" dirty="0"/>
        </a:p>
      </dsp:txBody>
      <dsp:txXfrm>
        <a:off x="4868324" y="1379813"/>
        <a:ext cx="1005404" cy="502702"/>
      </dsp:txXfrm>
    </dsp:sp>
    <dsp:sp modelId="{339487AB-D6D1-DA4A-BF28-84BE5A9093D5}">
      <dsp:nvSpPr>
        <dsp:cNvPr id="0" name=""/>
        <dsp:cNvSpPr/>
      </dsp:nvSpPr>
      <dsp:spPr>
        <a:xfrm>
          <a:off x="5119675" y="2093650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Nom, prénom, classe, compte e-mail, crédit global, autorisation, choix de LV2  ….</a:t>
          </a:r>
          <a:endParaRPr lang="fr-FR" sz="800" kern="1200" dirty="0"/>
        </a:p>
      </dsp:txBody>
      <dsp:txXfrm>
        <a:off x="5119675" y="2093650"/>
        <a:ext cx="1005404" cy="502702"/>
      </dsp:txXfrm>
    </dsp:sp>
    <dsp:sp modelId="{8B03537D-3B44-C64B-BE56-2CF801D2DE3C}">
      <dsp:nvSpPr>
        <dsp:cNvPr id="0" name=""/>
        <dsp:cNvSpPr/>
      </dsp:nvSpPr>
      <dsp:spPr>
        <a:xfrm>
          <a:off x="3651785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</a:t>
          </a:r>
          <a:r>
            <a:rPr lang="fr-FR" sz="900" kern="1200" dirty="0" smtClean="0"/>
            <a:t>004</a:t>
          </a:r>
          <a:endParaRPr lang="fr-FR" sz="800" kern="1200" dirty="0"/>
        </a:p>
      </dsp:txBody>
      <dsp:txXfrm>
        <a:off x="3651785" y="1379813"/>
        <a:ext cx="1005404" cy="502702"/>
      </dsp:txXfrm>
    </dsp:sp>
    <dsp:sp modelId="{C7FA7669-E495-A240-9C8E-4EEC1EE81929}">
      <dsp:nvSpPr>
        <dsp:cNvPr id="0" name=""/>
        <dsp:cNvSpPr/>
      </dsp:nvSpPr>
      <dsp:spPr>
        <a:xfrm>
          <a:off x="2435246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Élève°003</a:t>
          </a:r>
          <a:endParaRPr lang="fr-FR" sz="800" kern="1200" dirty="0"/>
        </a:p>
      </dsp:txBody>
      <dsp:txXfrm>
        <a:off x="2435246" y="1379813"/>
        <a:ext cx="1005404" cy="502702"/>
      </dsp:txXfrm>
    </dsp:sp>
    <dsp:sp modelId="{7FFC0574-782B-CC41-A65A-76AB6F2C44C9}">
      <dsp:nvSpPr>
        <dsp:cNvPr id="0" name=""/>
        <dsp:cNvSpPr/>
      </dsp:nvSpPr>
      <dsp:spPr>
        <a:xfrm>
          <a:off x="1218707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Élève°002</a:t>
          </a:r>
          <a:endParaRPr lang="fr-FR" sz="800" kern="1200" dirty="0"/>
        </a:p>
      </dsp:txBody>
      <dsp:txXfrm>
        <a:off x="1218707" y="1379813"/>
        <a:ext cx="1005404" cy="502702"/>
      </dsp:txXfrm>
    </dsp:sp>
    <dsp:sp modelId="{1E005398-138C-AC45-B098-3A38ACD9E0C1}">
      <dsp:nvSpPr>
        <dsp:cNvPr id="0" name=""/>
        <dsp:cNvSpPr/>
      </dsp:nvSpPr>
      <dsp:spPr>
        <a:xfrm>
          <a:off x="2168" y="1379813"/>
          <a:ext cx="1005404" cy="5027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RFID Élève°001</a:t>
          </a:r>
          <a:endParaRPr lang="fr-FR" sz="800" kern="1200" dirty="0"/>
        </a:p>
      </dsp:txBody>
      <dsp:txXfrm>
        <a:off x="2168" y="1379813"/>
        <a:ext cx="1005404" cy="502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289D2-D972-DC41-BF9D-2851868B1CD8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AF3F2-2387-414D-A1C4-FD93D9EEE9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03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887506"/>
            <a:ext cx="8787384" cy="3957544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4" y="1626253"/>
            <a:ext cx="8307387" cy="1214438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4" y="2857500"/>
            <a:ext cx="8307387" cy="56477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28/11/13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7" y="400050"/>
            <a:ext cx="752475" cy="2643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914400"/>
            <a:ext cx="533400" cy="273844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60" y="1100137"/>
            <a:ext cx="8308039" cy="84632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1967472"/>
            <a:ext cx="4717676" cy="28734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4" y="2077640"/>
            <a:ext cx="3429093" cy="2682619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1" y="884682"/>
            <a:ext cx="5133975" cy="395626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60" y="1260661"/>
            <a:ext cx="4313891" cy="871538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60" y="2127997"/>
            <a:ext cx="4313891" cy="2561876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1" y="877421"/>
            <a:ext cx="3671047" cy="395706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877420"/>
            <a:ext cx="8787384" cy="158003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2460811"/>
            <a:ext cx="8787384" cy="23809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60" y="2496951"/>
            <a:ext cx="8346141" cy="760599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60" y="3257550"/>
            <a:ext cx="8346141" cy="143232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3" y="884682"/>
            <a:ext cx="5133975" cy="395626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1" y="1260661"/>
            <a:ext cx="4313891" cy="871538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1" y="2127997"/>
            <a:ext cx="4313891" cy="2561876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1" y="884682"/>
            <a:ext cx="3671047" cy="165398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2537460"/>
            <a:ext cx="1837944" cy="23042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2537460"/>
            <a:ext cx="1837944" cy="23042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914400"/>
            <a:ext cx="533400" cy="273844"/>
          </a:xfrm>
        </p:spPr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883597"/>
            <a:ext cx="1524000" cy="3956504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048870"/>
            <a:ext cx="1447800" cy="363743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4" y="1048870"/>
            <a:ext cx="6669087" cy="3637430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2880" y="884682"/>
            <a:ext cx="8787384" cy="3957066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9" y="403623"/>
            <a:ext cx="752475" cy="264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6" y="2067485"/>
            <a:ext cx="8308975" cy="26188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8000" y="884682"/>
            <a:ext cx="8788373" cy="3957066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1" y="884682"/>
            <a:ext cx="8785105" cy="395706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571750"/>
            <a:ext cx="6591300" cy="10287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3600450"/>
            <a:ext cx="6591300" cy="8001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28/11/13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077641"/>
            <a:ext cx="3840480" cy="2598574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077641"/>
            <a:ext cx="3840480" cy="2598574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006974"/>
            <a:ext cx="3840480" cy="484094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2480982"/>
            <a:ext cx="3840480" cy="219432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006974"/>
            <a:ext cx="3840480" cy="484094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2480982"/>
            <a:ext cx="3840480" cy="219432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884682"/>
            <a:ext cx="8787384" cy="108052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884682"/>
            <a:ext cx="4228522" cy="395552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60" y="1260661"/>
            <a:ext cx="3697941" cy="871538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2" y="1200151"/>
            <a:ext cx="4101353" cy="348972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60" y="2127997"/>
            <a:ext cx="3697941" cy="256187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2.png"/><Relationship Id="rId1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6" y="1092574"/>
            <a:ext cx="8308975" cy="8572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6" y="2077641"/>
            <a:ext cx="8308975" cy="2608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6" y="4840941"/>
            <a:ext cx="239805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791B5FB-8F45-8E45-B2F7-88EC92FA81ED}" type="datetimeFigureOut">
              <a:rPr lang="fr-FR" smtClean="0"/>
              <a:t>28/11/13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4840941"/>
            <a:ext cx="36576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914400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3D716ED-A84D-A54F-BA98-4025319C5524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HomeButton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2450" y="394587"/>
            <a:ext cx="457200" cy="264319"/>
          </a:xfrm>
          <a:prstGeom prst="rect">
            <a:avLst/>
          </a:prstGeom>
        </p:spPr>
      </p:pic>
      <p:pic>
        <p:nvPicPr>
          <p:cNvPr id="10" name="Picture 9" descr="DirectionalButtons-Full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188" y="394587"/>
            <a:ext cx="752475" cy="264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62" r:id="rId1"/>
    <p:sldLayoutId id="2147484963" r:id="rId2"/>
    <p:sldLayoutId id="2147484964" r:id="rId3"/>
    <p:sldLayoutId id="2147484965" r:id="rId4"/>
    <p:sldLayoutId id="2147484966" r:id="rId5"/>
    <p:sldLayoutId id="2147484967" r:id="rId6"/>
    <p:sldLayoutId id="2147484968" r:id="rId7"/>
    <p:sldLayoutId id="2147484969" r:id="rId8"/>
    <p:sldLayoutId id="2147484970" r:id="rId9"/>
    <p:sldLayoutId id="2147484971" r:id="rId10"/>
    <p:sldLayoutId id="2147484972" r:id="rId11"/>
    <p:sldLayoutId id="2147484973" r:id="rId12"/>
    <p:sldLayoutId id="2147484974" r:id="rId13"/>
    <p:sldLayoutId id="2147484975" r:id="rId14"/>
    <p:sldLayoutId id="2147484976" r:id="rId15"/>
    <p:sldLayoutId id="2147484977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861835"/>
            <a:ext cx="6782985" cy="1759010"/>
          </a:xfrm>
          <a:noFill/>
        </p:spPr>
        <p:txBody>
          <a:bodyPr>
            <a:normAutofit/>
          </a:bodyPr>
          <a:lstStyle/>
          <a:p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Base de Données, RFID et Langage SQL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Lily-Carla Sastre</a:t>
            </a:r>
          </a:p>
          <a:p>
            <a:r>
              <a:rPr lang="fr-FR" dirty="0" smtClean="0"/>
              <a:t>Arsène </a:t>
            </a:r>
            <a:r>
              <a:rPr lang="fr-FR" dirty="0" err="1" smtClean="0"/>
              <a:t>Filiol</a:t>
            </a:r>
            <a:endParaRPr lang="fr-FR" dirty="0" smtClean="0"/>
          </a:p>
          <a:p>
            <a:r>
              <a:rPr lang="fr-FR" dirty="0" smtClean="0"/>
              <a:t>Sixtine Gosselin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523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Langage SQL</a:t>
            </a:r>
            <a:endParaRPr lang="fr-FR" dirty="0"/>
          </a:p>
        </p:txBody>
      </p:sp>
      <p:sp>
        <p:nvSpPr>
          <p:cNvPr id="4" name="Bulle ronde 3"/>
          <p:cNvSpPr/>
          <p:nvPr/>
        </p:nvSpPr>
        <p:spPr>
          <a:xfrm>
            <a:off x="4207933" y="2286000"/>
            <a:ext cx="1219200" cy="880534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207933" y="2404533"/>
            <a:ext cx="1024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Langage</a:t>
            </a:r>
          </a:p>
          <a:p>
            <a:r>
              <a:rPr lang="fr-FR" dirty="0"/>
              <a:t> </a:t>
            </a:r>
            <a:r>
              <a:rPr lang="fr-FR" dirty="0" smtClean="0"/>
              <a:t>      SQL </a:t>
            </a:r>
            <a:endParaRPr lang="fr-FR" dirty="0"/>
          </a:p>
        </p:txBody>
      </p:sp>
      <p:sp>
        <p:nvSpPr>
          <p:cNvPr id="6" name="Flèche vers le bas 5"/>
          <p:cNvSpPr/>
          <p:nvPr/>
        </p:nvSpPr>
        <p:spPr>
          <a:xfrm>
            <a:off x="7527939" y="3166534"/>
            <a:ext cx="541867" cy="5164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749300" y="3208868"/>
            <a:ext cx="643466" cy="5164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53999" y="4064000"/>
            <a:ext cx="2383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 de manipulation</a:t>
            </a:r>
            <a:endParaRPr lang="fr-FR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6770173" y="4047067"/>
            <a:ext cx="1954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</a:t>
            </a:r>
            <a:r>
              <a:rPr lang="fr-FR" sz="1600" dirty="0" smtClean="0"/>
              <a:t> </a:t>
            </a:r>
            <a:r>
              <a:rPr lang="fr-FR" sz="1400" dirty="0" smtClean="0"/>
              <a:t>de</a:t>
            </a:r>
            <a:r>
              <a:rPr lang="fr-FR" sz="1600" dirty="0" smtClean="0"/>
              <a:t> </a:t>
            </a:r>
            <a:r>
              <a:rPr lang="fr-FR" sz="1400" dirty="0" smtClean="0"/>
              <a:t>définition</a:t>
            </a:r>
            <a:endParaRPr lang="fr-FR" sz="1600" dirty="0"/>
          </a:p>
        </p:txBody>
      </p:sp>
      <p:sp>
        <p:nvSpPr>
          <p:cNvPr id="14" name="Flèche vers le bas 13"/>
          <p:cNvSpPr/>
          <p:nvPr/>
        </p:nvSpPr>
        <p:spPr>
          <a:xfrm>
            <a:off x="2919400" y="3208868"/>
            <a:ext cx="643466" cy="5164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404460" y="4064000"/>
            <a:ext cx="2082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 de contrôle de données</a:t>
            </a:r>
            <a:endParaRPr lang="fr-FR" sz="1400" dirty="0"/>
          </a:p>
        </p:txBody>
      </p:sp>
      <p:sp>
        <p:nvSpPr>
          <p:cNvPr id="18" name="Flèche vers le bas 17"/>
          <p:cNvSpPr/>
          <p:nvPr/>
        </p:nvSpPr>
        <p:spPr>
          <a:xfrm>
            <a:off x="5442465" y="3166534"/>
            <a:ext cx="541867" cy="5164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4800600" y="4047067"/>
            <a:ext cx="1956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Langage de contrôle des</a:t>
            </a:r>
          </a:p>
          <a:p>
            <a:r>
              <a:rPr lang="fr-FR" sz="1400" dirty="0" smtClean="0"/>
              <a:t>transactions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60676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Langage SQL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66699" y="2243666"/>
            <a:ext cx="2383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 de manipulation</a:t>
            </a:r>
            <a:endParaRPr lang="fr-FR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6849458" y="2246754"/>
            <a:ext cx="1954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</a:t>
            </a:r>
            <a:r>
              <a:rPr lang="fr-FR" sz="1600" dirty="0" smtClean="0"/>
              <a:t> </a:t>
            </a:r>
            <a:r>
              <a:rPr lang="fr-FR" sz="1400" dirty="0" smtClean="0"/>
              <a:t>de</a:t>
            </a:r>
            <a:r>
              <a:rPr lang="fr-FR" sz="1600" dirty="0" smtClean="0"/>
              <a:t> </a:t>
            </a:r>
            <a:r>
              <a:rPr lang="fr-FR" sz="1400" dirty="0" smtClean="0"/>
              <a:t>définition</a:t>
            </a:r>
            <a:endParaRPr lang="fr-FR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192866" y="2167467"/>
            <a:ext cx="2428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/>
              <a:t>I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66699" y="2954867"/>
            <a:ext cx="130035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1400" dirty="0" smtClean="0"/>
              <a:t>Rechercher</a:t>
            </a:r>
            <a:endParaRPr lang="fr-FR" sz="1400" dirty="0"/>
          </a:p>
          <a:p>
            <a:pPr marL="285750" indent="-285750">
              <a:buFont typeface="Arial"/>
              <a:buChar char="•"/>
            </a:pPr>
            <a:endParaRPr lang="fr-FR" sz="1400" dirty="0" smtClean="0"/>
          </a:p>
          <a:p>
            <a:pPr marL="285750" indent="-285750">
              <a:buFont typeface="Arial"/>
              <a:buChar char="•"/>
            </a:pPr>
            <a:r>
              <a:rPr lang="fr-FR" sz="1400" dirty="0" smtClean="0"/>
              <a:t>Ajouter</a:t>
            </a:r>
          </a:p>
          <a:p>
            <a:pPr marL="285750" indent="-285750">
              <a:buFont typeface="Arial"/>
              <a:buChar char="•"/>
            </a:pPr>
            <a:endParaRPr lang="fr-FR" sz="1400" dirty="0" smtClean="0"/>
          </a:p>
          <a:p>
            <a:pPr marL="285750" indent="-285750">
              <a:buFont typeface="Arial"/>
              <a:buChar char="•"/>
            </a:pPr>
            <a:r>
              <a:rPr lang="fr-FR" sz="1400" dirty="0" smtClean="0"/>
              <a:t>Supprimer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6849458" y="2761507"/>
            <a:ext cx="206594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1400" dirty="0" smtClean="0"/>
              <a:t>Créer</a:t>
            </a:r>
            <a:endParaRPr lang="fr-FR" sz="1600" dirty="0" smtClean="0"/>
          </a:p>
          <a:p>
            <a:pPr marL="285750" indent="-285750">
              <a:buFont typeface="Arial"/>
              <a:buChar char="•"/>
            </a:pPr>
            <a:endParaRPr lang="fr-FR" sz="1600" dirty="0"/>
          </a:p>
          <a:p>
            <a:pPr marL="285750" indent="-285750">
              <a:buFont typeface="Arial"/>
              <a:buChar char="•"/>
            </a:pPr>
            <a:r>
              <a:rPr lang="fr-FR" sz="1400" dirty="0" smtClean="0"/>
              <a:t>Modifier l’organisation</a:t>
            </a:r>
          </a:p>
          <a:p>
            <a:r>
              <a:rPr lang="fr-FR" sz="1400" dirty="0" smtClean="0"/>
              <a:t>      des données</a:t>
            </a:r>
            <a:endParaRPr lang="fr-FR" sz="1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526836" y="2167467"/>
            <a:ext cx="2428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/>
              <a:t>I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435691" y="2246754"/>
            <a:ext cx="1907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 de contrôle des données</a:t>
            </a:r>
            <a:endParaRPr lang="fr-FR" sz="1400" dirty="0"/>
          </a:p>
        </p:txBody>
      </p:sp>
      <p:sp>
        <p:nvSpPr>
          <p:cNvPr id="30" name="ZoneTexte 29"/>
          <p:cNvSpPr txBox="1"/>
          <p:nvPr/>
        </p:nvSpPr>
        <p:spPr>
          <a:xfrm>
            <a:off x="2435692" y="2971801"/>
            <a:ext cx="222097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1400" dirty="0" smtClean="0"/>
              <a:t>Autorise l’accès aux données</a:t>
            </a:r>
          </a:p>
          <a:p>
            <a:pPr marL="285750" indent="-285750">
              <a:buFont typeface="Arial"/>
              <a:buChar char="•"/>
            </a:pPr>
            <a:endParaRPr lang="fr-FR" sz="1400" dirty="0"/>
          </a:p>
          <a:p>
            <a:pPr marL="285750" indent="-285750">
              <a:buFont typeface="Arial"/>
              <a:buChar char="•"/>
            </a:pPr>
            <a:r>
              <a:rPr lang="fr-FR" sz="1600" dirty="0" smtClean="0"/>
              <a:t>Interdit </a:t>
            </a:r>
            <a:r>
              <a:rPr lang="fr-FR" sz="1400" dirty="0" smtClean="0"/>
              <a:t>l’accès</a:t>
            </a:r>
            <a:r>
              <a:rPr lang="fr-FR" sz="1600" dirty="0" smtClean="0"/>
              <a:t> aux données</a:t>
            </a:r>
            <a:endParaRPr lang="fr-FR" sz="16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606633" y="2167467"/>
            <a:ext cx="2428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 smtClean="0"/>
              <a:t>I</a:t>
            </a:r>
          </a:p>
          <a:p>
            <a:r>
              <a:rPr lang="fr-FR" dirty="0"/>
              <a:t>I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769661" y="2246754"/>
            <a:ext cx="1836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Langage de contrôle de Transactions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4961467" y="2978779"/>
            <a:ext cx="13911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1400" dirty="0" smtClean="0"/>
              <a:t>Commencer des transactions</a:t>
            </a:r>
          </a:p>
          <a:p>
            <a:endParaRPr lang="fr-FR" sz="1400" dirty="0"/>
          </a:p>
          <a:p>
            <a:pPr marL="285750" indent="-285750">
              <a:buFont typeface="Arial"/>
              <a:buChar char="•"/>
            </a:pPr>
            <a:endParaRPr lang="fr-FR" sz="1400" dirty="0"/>
          </a:p>
        </p:txBody>
      </p:sp>
      <p:sp>
        <p:nvSpPr>
          <p:cNvPr id="40" name="ZoneTexte 39"/>
          <p:cNvSpPr txBox="1"/>
          <p:nvPr/>
        </p:nvSpPr>
        <p:spPr>
          <a:xfrm>
            <a:off x="4961467" y="3682999"/>
            <a:ext cx="1585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1400" dirty="0" smtClean="0"/>
              <a:t>Terminer des transactions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47263067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78933" y="1871133"/>
            <a:ext cx="76200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</a:rPr>
              <a:t>La base de données  stockera toutes les informations sur les élèves grâce a la carte RFID de celui-ci et pour accéder, modifier ou créer des données sur la base il faudra utiliser le langage SQL .</a:t>
            </a:r>
            <a:endParaRPr lang="fr-FR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72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taches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Lily-Carla va s’occuper de toute la partie du langage SQL dans la base de données .</a:t>
            </a:r>
          </a:p>
          <a:p>
            <a:r>
              <a:rPr lang="fr-FR" dirty="0" err="1" smtClean="0"/>
              <a:t>Arsene</a:t>
            </a:r>
            <a:r>
              <a:rPr lang="fr-FR" dirty="0" smtClean="0"/>
              <a:t> va s’occuper de comment seront gérer les données par la bases</a:t>
            </a:r>
          </a:p>
          <a:p>
            <a:r>
              <a:rPr lang="fr-FR" dirty="0" smtClean="0"/>
              <a:t>Sixtine va s’occuper de la facilité de l’</a:t>
            </a:r>
            <a:r>
              <a:rPr lang="fr-FR" dirty="0" err="1" smtClean="0"/>
              <a:t>acces</a:t>
            </a:r>
            <a:r>
              <a:rPr lang="fr-FR" dirty="0" smtClean="0"/>
              <a:t> a la </a:t>
            </a:r>
            <a:r>
              <a:rPr lang="fr-FR" smtClean="0"/>
              <a:t>base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2959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PROBLEMATIQUES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fr-FR" dirty="0" smtClean="0"/>
              <a:t>Qu'est ce qu’une base de données centralisée ?</a:t>
            </a:r>
          </a:p>
          <a:p>
            <a:pPr>
              <a:buFont typeface="Arial"/>
              <a:buChar char="•"/>
            </a:pPr>
            <a:r>
              <a:rPr lang="fr-FR" dirty="0" smtClean="0"/>
              <a:t>Comment y sont stockés les données ?</a:t>
            </a:r>
          </a:p>
          <a:p>
            <a:pPr>
              <a:buFont typeface="Arial"/>
              <a:buChar char="•"/>
            </a:pPr>
            <a:r>
              <a:rPr lang="fr-FR" dirty="0" smtClean="0"/>
              <a:t>Principe d’une carte RFID et comment l’utiliser a Stendhal ?</a:t>
            </a:r>
          </a:p>
          <a:p>
            <a:pPr>
              <a:buFont typeface="Arial"/>
              <a:buChar char="•"/>
            </a:pPr>
            <a:r>
              <a:rPr lang="fr-FR" dirty="0" smtClean="0"/>
              <a:t>Quels sont les différents langage SQL ?</a:t>
            </a:r>
          </a:p>
          <a:p>
            <a:pPr>
              <a:buFont typeface="Arial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813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Base de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1600" dirty="0" smtClean="0"/>
              <a:t>Conteneur informatique où sont stockées et classées différentes informations dans un même lieu.</a:t>
            </a:r>
          </a:p>
          <a:p>
            <a:pPr marL="0" indent="0">
              <a:buNone/>
            </a:pPr>
            <a:r>
              <a:rPr lang="fr-FR" sz="1600" dirty="0" smtClean="0"/>
              <a:t>Cela permet de retrouver plus facilement des informations de même nature ou ayant un lien.</a:t>
            </a:r>
          </a:p>
          <a:p>
            <a:pPr marL="0" indent="0">
              <a:buNone/>
            </a:pPr>
            <a:r>
              <a:rPr lang="fr-FR" sz="1600" dirty="0" smtClean="0"/>
              <a:t>Tout ca est géré par un système de gestion de base de données ( SGBD ) qui est un logiciel manipule les données et donne l’accès a son contenu .   </a:t>
            </a:r>
          </a:p>
          <a:p>
            <a:pPr marL="0" lvl="0" indent="0">
              <a:buNone/>
            </a:pPr>
            <a:r>
              <a:rPr lang="fr-FR" sz="1600" dirty="0"/>
              <a:t>La manipulation de données </a:t>
            </a:r>
            <a:r>
              <a:rPr lang="fr-FR" sz="1600" dirty="0" smtClean="0"/>
              <a:t>est l’une </a:t>
            </a:r>
            <a:r>
              <a:rPr lang="fr-FR" sz="1600" dirty="0"/>
              <a:t>des utilisations les plus courantes des ordinateurs. Les bases de données sont fréquentes dans les secteurs de la finance, des assurances, des écoles, de l'administration publique et les médias.</a:t>
            </a:r>
          </a:p>
          <a:p>
            <a:pPr marL="0" indent="0">
              <a:buNone/>
            </a:pPr>
            <a:r>
              <a:rPr lang="fr-FR" sz="1600" dirty="0" smtClean="0"/>
              <a:t>                                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5285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Utilisations de la base de données pour les </a:t>
            </a:r>
            <a:r>
              <a:rPr lang="fr-FR" smtClean="0"/>
              <a:t>cartes RFID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509380"/>
              </p:ext>
            </p:extLst>
          </p:nvPr>
        </p:nvGraphicFramePr>
        <p:xfrm>
          <a:off x="779994" y="2319867"/>
          <a:ext cx="7432674" cy="214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18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771903"/>
              </p:ext>
            </p:extLst>
          </p:nvPr>
        </p:nvGraphicFramePr>
        <p:xfrm>
          <a:off x="415925" y="1392238"/>
          <a:ext cx="8308975" cy="2608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916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663142"/>
              </p:ext>
            </p:extLst>
          </p:nvPr>
        </p:nvGraphicFramePr>
        <p:xfrm>
          <a:off x="415925" y="1265238"/>
          <a:ext cx="8308975" cy="2608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45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695325"/>
              </p:ext>
            </p:extLst>
          </p:nvPr>
        </p:nvGraphicFramePr>
        <p:xfrm>
          <a:off x="415925" y="1476375"/>
          <a:ext cx="8308975" cy="260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5254530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Langage SQL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Langage informatique normalisé </a:t>
            </a:r>
          </a:p>
          <a:p>
            <a:r>
              <a:rPr lang="fr-FR" dirty="0" smtClean="0"/>
              <a:t>Utilisé pour toutes les bases de données</a:t>
            </a:r>
          </a:p>
          <a:p>
            <a:r>
              <a:rPr lang="fr-FR" dirty="0" smtClean="0"/>
              <a:t>SQL = langage de requête structuré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339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Langage SQL</a:t>
            </a:r>
            <a:endParaRPr lang="fr-FR" dirty="0"/>
          </a:p>
        </p:txBody>
      </p:sp>
      <p:sp>
        <p:nvSpPr>
          <p:cNvPr id="5" name="Bulle ronde 4"/>
          <p:cNvSpPr/>
          <p:nvPr/>
        </p:nvSpPr>
        <p:spPr>
          <a:xfrm>
            <a:off x="4207933" y="2286000"/>
            <a:ext cx="1219200" cy="880534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207933" y="2404533"/>
            <a:ext cx="1024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Langage</a:t>
            </a:r>
          </a:p>
          <a:p>
            <a:r>
              <a:rPr lang="fr-FR" dirty="0"/>
              <a:t> </a:t>
            </a:r>
            <a:r>
              <a:rPr lang="fr-FR" dirty="0" smtClean="0"/>
              <a:t>      SQL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955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sition">
  <a:themeElements>
    <a:clrScheme name="Exposition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sition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sitio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Exposition.thmx</Template>
  <TotalTime>253</TotalTime>
  <Words>465</Words>
  <Application>Microsoft Macintosh PowerPoint</Application>
  <PresentationFormat>Présentation à l'écran (16:9)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Exposition</vt:lpstr>
      <vt:lpstr>Base de Données, RFID et Langage SQL</vt:lpstr>
      <vt:lpstr>PROBLEMATIQUES</vt:lpstr>
      <vt:lpstr>Une Base de Données</vt:lpstr>
      <vt:lpstr>Utilisations de la base de données pour les cartes RFID</vt:lpstr>
      <vt:lpstr>Présentation PowerPoint</vt:lpstr>
      <vt:lpstr>Présentation PowerPoint</vt:lpstr>
      <vt:lpstr>Présentation PowerPoint</vt:lpstr>
      <vt:lpstr>Langage SQL</vt:lpstr>
      <vt:lpstr>Langage SQL</vt:lpstr>
      <vt:lpstr>Langage SQL</vt:lpstr>
      <vt:lpstr>Langage SQL</vt:lpstr>
      <vt:lpstr>Présentation PowerPoint</vt:lpstr>
      <vt:lpstr>Répartition des taches </vt:lpstr>
    </vt:vector>
  </TitlesOfParts>
  <Company>la tour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Sixtine GOSSELIN</dc:creator>
  <cp:lastModifiedBy>Sixtine GOSSELIN</cp:lastModifiedBy>
  <cp:revision>27</cp:revision>
  <cp:lastPrinted>2013-11-18T19:53:51Z</cp:lastPrinted>
  <dcterms:created xsi:type="dcterms:W3CDTF">2013-11-18T19:18:53Z</dcterms:created>
  <dcterms:modified xsi:type="dcterms:W3CDTF">2013-11-28T16:21:05Z</dcterms:modified>
</cp:coreProperties>
</file>