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</p:sldIdLst>
  <p:sldSz cy="7559675" cx="10080625"/>
  <p:notesSz cx="7559675" cy="10691800"/>
  <p:embeddedFontLst>
    <p:embeddedFont>
      <p:font typeface="Amatic SC"/>
      <p:regular r:id="rId8"/>
      <p:bold r:id="rId9"/>
    </p:embeddedFont>
    <p:embeddedFont>
      <p:font typeface="Lobster"/>
      <p:regular r:id="rId10"/>
    </p:embeddedFont>
    <p:embeddedFont>
      <p:font typeface="Pacifico"/>
      <p:regular r:id="rId11"/>
    </p:embeddedFont>
    <p:embeddedFont>
      <p:font typeface="Allura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acifico-regular.fntdata"/><Relationship Id="rId10" Type="http://schemas.openxmlformats.org/officeDocument/2006/relationships/font" Target="fonts/Lobster-regular.fntdata"/><Relationship Id="rId12" Type="http://schemas.openxmlformats.org/officeDocument/2006/relationships/font" Target="fonts/Allur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c551f72b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c551f72b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1d9fb14a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1d9fb14a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e en page personnalisée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5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81360"/>
            <a:ext cx="6078485" cy="10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0" y="81360"/>
            <a:ext cx="780619" cy="8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000" y="138960"/>
            <a:ext cx="1434336" cy="7968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92861" y="2222546"/>
            <a:ext cx="6120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0">
                <a:latin typeface="Allura"/>
                <a:ea typeface="Allura"/>
                <a:cs typeface="Allura"/>
                <a:sym typeface="Allura"/>
              </a:rPr>
              <a:t>     </a:t>
            </a:r>
            <a:r>
              <a:rPr b="1" i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Stendhal</a:t>
            </a:r>
            <a:endParaRPr b="1" i="1" sz="10200">
              <a:solidFill>
                <a:srgbClr val="A61C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Hebdo</a:t>
            </a:r>
            <a:r>
              <a:rPr b="1" i="0" lang="fr" sz="10200" u="none" cap="none" strike="noStrike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10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8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 </a:t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135825" y="8937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41025" y="10573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797225" y="1143750"/>
            <a:ext cx="77814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24 au 28 septembre 2018 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5" y="2228075"/>
            <a:ext cx="10080600" cy="5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mardi 25 septembre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lang="fr" sz="24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24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lang="fr" sz="1800"/>
              <a:t>Présentation des équipes pédagogiques aux parents : 6èmes et 5èmes,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                     à partir de 17h30.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                     Salle de Réunion:</a:t>
            </a:r>
            <a:r>
              <a:rPr b="1" lang="fr" sz="1800"/>
              <a:t> CCPPL interne,</a:t>
            </a:r>
            <a:r>
              <a:rPr lang="fr" sz="1800"/>
              <a:t> contrat cadre, à 14h00.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jeudi 27 septembre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/>
              <a:t> Présentation des équipes pédagogiques aux parents: 4èmes et 3èmes,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                     à partir de 17h30.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/>
              <a:t>          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vendredi 28 septembre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lang="fr" sz="1800">
                <a:solidFill>
                  <a:schemeClr val="dk1"/>
                </a:solidFill>
              </a:rPr>
              <a:t>Aula Magna: DS </a:t>
            </a:r>
            <a:r>
              <a:rPr b="1" lang="fr" sz="1800">
                <a:solidFill>
                  <a:schemeClr val="dk1"/>
                </a:solidFill>
              </a:rPr>
              <a:t>Tles toutes séries, </a:t>
            </a:r>
            <a:r>
              <a:rPr lang="fr" sz="1800">
                <a:solidFill>
                  <a:schemeClr val="dk1"/>
                </a:solidFill>
              </a:rPr>
              <a:t>LV1 et Esabac de 14h00 à 18h00.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6850" y="3547275"/>
            <a:ext cx="91052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21013" y="6749600"/>
            <a:ext cx="1142475" cy="10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210312" y="4468050"/>
            <a:ext cx="1617450" cy="124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856843" y="5828825"/>
            <a:ext cx="1414142" cy="8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640975" y="568150"/>
            <a:ext cx="7710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24 au 28 septembre 2018 </a:t>
            </a:r>
            <a:r>
              <a:rPr lang="fr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               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25" y="1511950"/>
            <a:ext cx="10080600" cy="6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</a:t>
            </a: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Le FSE  lance bientôt les Inscriptions pour l’année 2018/2019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</a:t>
            </a:r>
            <a:r>
              <a:rPr b="1"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Date encore à définir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</a:t>
            </a: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Les droits sont de 5.00€ tout rond.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         </a:t>
            </a:r>
            <a:r>
              <a:rPr b="1" lang="fr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3000" u="sng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Les Pains au chocolat</a:t>
            </a:r>
            <a:r>
              <a:rPr b="1"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18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seront au Rendez-vous toute la semaine à partir de lundi</a:t>
            </a:r>
            <a:endParaRPr b="1" sz="18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           à </a:t>
            </a:r>
            <a:r>
              <a:rPr b="1" lang="fr" sz="30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1.20€ la pièce</a:t>
            </a:r>
            <a:r>
              <a:rPr b="1"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..dans le hall du secondaire pendant la récré de 10h00.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                      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Préparez la monnaie exacte.</a:t>
            </a:r>
            <a:r>
              <a:rPr b="1" lang="fr" sz="30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 Régalez vous</a:t>
            </a:r>
            <a:endParaRPr b="1" sz="300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</a:t>
            </a: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163700" y="1767225"/>
            <a:ext cx="924150" cy="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0" l="0" r="0" t="21079"/>
          <a:stretch/>
        </p:blipFill>
        <p:spPr>
          <a:xfrm>
            <a:off x="2911225" y="2855875"/>
            <a:ext cx="4021850" cy="8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 b="0" l="9288" r="12457" t="0"/>
          <a:stretch/>
        </p:blipFill>
        <p:spPr>
          <a:xfrm>
            <a:off x="-4492375" y="5308950"/>
            <a:ext cx="2162650" cy="17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3825" y="5636750"/>
            <a:ext cx="1809750" cy="15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3575" y="5636750"/>
            <a:ext cx="1809750" cy="15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3325" y="5636750"/>
            <a:ext cx="1809750" cy="15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3075" y="5636750"/>
            <a:ext cx="1809750" cy="15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