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7559675" cx="10080625"/>
  <p:notesSz cx="7559675" cy="10691800"/>
  <p:embeddedFontLst>
    <p:embeddedFont>
      <p:font typeface="Amatic SC"/>
      <p:regular r:id="rId8"/>
      <p:bold r:id="rId9"/>
    </p:embeddedFont>
    <p:embeddedFont>
      <p:font typeface="Lobster"/>
      <p:regular r:id="rId10"/>
    </p:embeddedFont>
    <p:embeddedFont>
      <p:font typeface="Pacifico"/>
      <p:regular r:id="rId11"/>
    </p:embeddedFont>
    <p:embeddedFont>
      <p:font typeface="Allura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acifico-regular.fntdata"/><Relationship Id="rId10" Type="http://schemas.openxmlformats.org/officeDocument/2006/relationships/font" Target="fonts/Lobster-regular.fntdata"/><Relationship Id="rId12" Type="http://schemas.openxmlformats.org/officeDocument/2006/relationships/font" Target="fonts/Allura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AmaticSC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5.jp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797225" y="1143750"/>
            <a:ext cx="7781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24 au 28 septembre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25" y="2228075"/>
            <a:ext cx="10080600" cy="53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25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2400">
                <a:solidFill>
                  <a:srgbClr val="FF0000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endParaRPr sz="2400">
              <a:solidFill>
                <a:srgbClr val="FF0000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1800"/>
              <a:t>Présentation des équipes pédagogiques aux parents : 6èmes et 5èmes,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à partir de 17h30.</a:t>
            </a:r>
            <a:endParaRPr sz="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Salle de Réunion:</a:t>
            </a:r>
            <a:r>
              <a:rPr b="1" lang="fr" sz="1800"/>
              <a:t> CCPPL interne,</a:t>
            </a:r>
            <a:r>
              <a:rPr lang="fr" sz="1800"/>
              <a:t> contrat cadre, à 14h00.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27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/>
              <a:t> Présentation des équipes pédagogiques aux parents: 4èmes et 3èmes,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à partir de 17h30.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           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28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1800">
                <a:solidFill>
                  <a:schemeClr val="dk1"/>
                </a:solidFill>
              </a:rPr>
              <a:t>Aula Magna: DS </a:t>
            </a:r>
            <a:r>
              <a:rPr b="1" lang="fr" sz="1800">
                <a:solidFill>
                  <a:schemeClr val="dk1"/>
                </a:solidFill>
              </a:rPr>
              <a:t>Tles toutes séries, </a:t>
            </a:r>
            <a:r>
              <a:rPr lang="fr" sz="1800">
                <a:solidFill>
                  <a:schemeClr val="dk1"/>
                </a:solidFill>
              </a:rPr>
              <a:t>LV1 et Esabac de 14h00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856850" y="35472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721013" y="6749600"/>
            <a:ext cx="1142475" cy="10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210312" y="4468050"/>
            <a:ext cx="1617450" cy="124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856843" y="5828825"/>
            <a:ext cx="1414142" cy="8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640975" y="568150"/>
            <a:ext cx="7710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24 au 28 septembre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82" name="Google Shape;82;p17"/>
          <p:cNvSpPr txBox="1"/>
          <p:nvPr/>
        </p:nvSpPr>
        <p:spPr>
          <a:xfrm>
            <a:off x="25" y="1511950"/>
            <a:ext cx="10080600" cy="6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bientôt les Inscriptions pour l’année 2018/2019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Date encore à définir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Les droits sont de 5.00€ tout rond.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   </a:t>
            </a:r>
            <a:r>
              <a:rPr b="1" lang="fr" sz="24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3000" u="sng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Les Pains au chocolat</a:t>
            </a:r>
            <a:r>
              <a:rPr b="1"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18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seront au Rendez-vous toute la semaine à partir de lundi</a:t>
            </a:r>
            <a:endParaRPr b="1" sz="18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à </a:t>
            </a:r>
            <a:r>
              <a:rPr b="1" lang="fr" sz="30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1.20€ la pièce</a:t>
            </a: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..dans le hall du secondaire pendant la récré de 10h00.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Préparez la monnaie exacte.</a:t>
            </a:r>
            <a:r>
              <a:rPr b="1" lang="fr" sz="30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Régalez vous</a:t>
            </a:r>
            <a:endParaRPr b="1" sz="30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63700" y="1767225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4">
            <a:alphaModFix/>
          </a:blip>
          <a:srcRect b="0" l="0" r="0" t="21079"/>
          <a:stretch/>
        </p:blipFill>
        <p:spPr>
          <a:xfrm>
            <a:off x="2911225" y="2855875"/>
            <a:ext cx="4021850" cy="8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5">
            <a:alphaModFix/>
          </a:blip>
          <a:srcRect b="0" l="9288" r="12457" t="0"/>
          <a:stretch/>
        </p:blipFill>
        <p:spPr>
          <a:xfrm>
            <a:off x="-4492375" y="5308950"/>
            <a:ext cx="2162650" cy="17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3825" y="5636750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3575" y="5636750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3325" y="5636750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33075" y="5636750"/>
            <a:ext cx="1809750" cy="151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