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7559675" cx="10080625"/>
  <p:notesSz cx="7559675" cy="10691800"/>
  <p:embeddedFontLst>
    <p:embeddedFont>
      <p:font typeface="Amatic SC"/>
      <p:regular r:id="rId8"/>
      <p:bold r:id="rId9"/>
    </p:embeddedFont>
    <p:embeddedFont>
      <p:font typeface="Lobster"/>
      <p:regular r:id="rId10"/>
    </p:embeddedFont>
    <p:embeddedFont>
      <p:font typeface="Pacifico"/>
      <p:regular r:id="rId11"/>
    </p:embeddedFont>
    <p:embeddedFont>
      <p:font typeface="Allura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acifico-regular.fntdata"/><Relationship Id="rId10" Type="http://schemas.openxmlformats.org/officeDocument/2006/relationships/font" Target="fonts/Lobster-regular.fntdata"/><Relationship Id="rId12" Type="http://schemas.openxmlformats.org/officeDocument/2006/relationships/font" Target="fonts/Allura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AmaticSC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jpg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546425" y="725775"/>
            <a:ext cx="7781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 17 au 21 septembre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25" y="1623925"/>
            <a:ext cx="10080600" cy="59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17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chemeClr val="dk1"/>
                </a:solidFill>
              </a:rPr>
              <a:t>Primaire</a:t>
            </a:r>
            <a:r>
              <a:rPr lang="fr" sz="1800">
                <a:solidFill>
                  <a:schemeClr val="dk1"/>
                </a:solidFill>
              </a:rPr>
              <a:t>: Réunion Professeurs des écoles/Parents. Niveaux  MS/GS ET GS.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18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2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endParaRPr sz="240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1800">
                <a:solidFill>
                  <a:srgbClr val="FF0000"/>
                </a:solidFill>
              </a:rPr>
              <a:t>       </a:t>
            </a:r>
            <a:r>
              <a:rPr lang="fr" sz="2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Accueil officiel des nouveaux collègues</a:t>
            </a:r>
            <a:endParaRPr sz="240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  Pot de “bienvenue” à 16h30 dans la cour du collège.</a:t>
            </a:r>
            <a:endParaRPr sz="2400"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                </a:t>
            </a:r>
            <a:endParaRPr sz="2400"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0B5394"/>
                </a:solidFill>
                <a:latin typeface="Pacifico"/>
                <a:ea typeface="Pacifico"/>
                <a:cs typeface="Pacifico"/>
                <a:sym typeface="Pacifico"/>
              </a:rPr>
              <a:t>                   Bim.Boum.Bam reprise du Volley à 18h00 au Gymnase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20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1800">
                <a:solidFill>
                  <a:srgbClr val="FF0000"/>
                </a:solidFill>
              </a:rPr>
              <a:t>Salle de Réunion: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Réunion </a:t>
            </a:r>
            <a:r>
              <a:rPr lang="fr" sz="1800">
                <a:solidFill>
                  <a:schemeClr val="dk1"/>
                </a:solidFill>
              </a:rPr>
              <a:t>cellule de la </a:t>
            </a:r>
            <a:r>
              <a:rPr b="1" lang="fr" sz="1800">
                <a:solidFill>
                  <a:schemeClr val="dk1"/>
                </a:solidFill>
              </a:rPr>
              <a:t>Formation continue, </a:t>
            </a:r>
            <a:r>
              <a:rPr lang="fr" sz="1800">
                <a:solidFill>
                  <a:schemeClr val="dk1"/>
                </a:solidFill>
              </a:rPr>
              <a:t>17H00/19H00.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 Primaire</a:t>
            </a:r>
            <a:r>
              <a:rPr lang="fr" sz="1800">
                <a:solidFill>
                  <a:schemeClr val="dk1"/>
                </a:solidFill>
              </a:rPr>
              <a:t>: Réunion Professeurs des écoles/Parents. Niveau CE2.</a:t>
            </a:r>
            <a:endParaRPr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856850" y="35472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7225" y="4739550"/>
            <a:ext cx="1142475" cy="10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210312" y="4468050"/>
            <a:ext cx="1617450" cy="124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457" y="4106100"/>
            <a:ext cx="1414142" cy="8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1694050" y="568150"/>
            <a:ext cx="61197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  </a:t>
            </a:r>
            <a:r>
              <a:rPr b="1" lang="fr" sz="4800">
                <a:solidFill>
                  <a:srgbClr val="9900FF"/>
                </a:solidFill>
                <a:latin typeface="Amatic SC"/>
                <a:ea typeface="Amatic SC"/>
                <a:cs typeface="Amatic SC"/>
                <a:sym typeface="Amatic SC"/>
              </a:rPr>
              <a:t>Rentrée 2018-19</a:t>
            </a:r>
            <a:endParaRPr/>
          </a:p>
        </p:txBody>
      </p:sp>
      <p:sp>
        <p:nvSpPr>
          <p:cNvPr id="82" name="Google Shape;82;p17"/>
          <p:cNvSpPr txBox="1"/>
          <p:nvPr/>
        </p:nvSpPr>
        <p:spPr>
          <a:xfrm>
            <a:off x="13" y="1511950"/>
            <a:ext cx="10080600" cy="59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bientôt les Inscriptions pour l’année 2018/2019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Les droits sont de 5.00€ tout rond.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C’est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Appartenance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, Autonomie, Responsabilité et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   </a:t>
            </a:r>
            <a:r>
              <a:rPr lang="fr" sz="3000" u="sng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Beaucoup de projets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</a:t>
            </a:r>
            <a:r>
              <a:rPr lang="fr" sz="30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Tournois</a:t>
            </a:r>
            <a:endParaRPr sz="30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          </a:t>
            </a:r>
            <a:r>
              <a:rPr lang="fr" sz="30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Alimentation</a:t>
            </a:r>
            <a:endParaRPr sz="30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 Écologie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             </a:t>
            </a:r>
            <a:r>
              <a:rPr lang="fr" sz="30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Civisme</a:t>
            </a:r>
            <a:endParaRPr sz="30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lang="fr" sz="30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Musique </a:t>
            </a:r>
            <a:r>
              <a:rPr lang="fr" sz="30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Bal</a:t>
            </a:r>
            <a:endParaRPr sz="30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          Ciné-club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503050" y="2553425"/>
            <a:ext cx="1787501" cy="12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4">
            <a:alphaModFix/>
          </a:blip>
          <a:srcRect b="0" l="0" r="0" t="21079"/>
          <a:stretch/>
        </p:blipFill>
        <p:spPr>
          <a:xfrm>
            <a:off x="3146450" y="3303875"/>
            <a:ext cx="4021875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5">
            <a:alphaModFix/>
          </a:blip>
          <a:srcRect b="0" l="9288" r="12457" t="0"/>
          <a:stretch/>
        </p:blipFill>
        <p:spPr>
          <a:xfrm>
            <a:off x="1578000" y="5365500"/>
            <a:ext cx="2162650" cy="17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