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</p:sldIdLst>
  <p:sldSz cy="7559675" cx="10080625"/>
  <p:notesSz cx="7559675" cy="10691800"/>
  <p:embeddedFontLst>
    <p:embeddedFont>
      <p:font typeface="Amatic SC"/>
      <p:regular r:id="rId8"/>
      <p:bold r:id="rId9"/>
    </p:embeddedFont>
    <p:embeddedFont>
      <p:font typeface="Lobster"/>
      <p:regular r:id="rId10"/>
    </p:embeddedFont>
    <p:embeddedFont>
      <p:font typeface="Pacifico"/>
      <p:regular r:id="rId11"/>
    </p:embeddedFont>
    <p:embeddedFont>
      <p:font typeface="Allura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acifico-regular.fntdata"/><Relationship Id="rId10" Type="http://schemas.openxmlformats.org/officeDocument/2006/relationships/font" Target="fonts/Lobster-regular.fntdata"/><Relationship Id="rId12" Type="http://schemas.openxmlformats.org/officeDocument/2006/relationships/font" Target="fonts/Allura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AmaticSC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c551f72b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c551f72b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0c551f72b_1_8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0c551f72b_1_8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5.jpg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81360"/>
            <a:ext cx="6078485" cy="107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0000" y="81360"/>
            <a:ext cx="780619" cy="818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000" y="138960"/>
            <a:ext cx="1434336" cy="7968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135825" y="8937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/>
        </p:nvSpPr>
        <p:spPr>
          <a:xfrm>
            <a:off x="941025" y="10573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/>
        </p:nvSpPr>
        <p:spPr>
          <a:xfrm>
            <a:off x="177025" y="10573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 10 au 14 septembre 2018</a:t>
            </a:r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-54975" y="2191725"/>
            <a:ext cx="10080600" cy="41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Mercredi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12 septembre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            </a:t>
            </a:r>
            <a:r>
              <a:rPr lang="fr" sz="1800">
                <a:solidFill>
                  <a:srgbClr val="0000FF"/>
                </a:solidFill>
              </a:rPr>
              <a:t>   </a:t>
            </a: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l’APE 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Réunion des Associations 13H30 à16H00</a:t>
            </a:r>
            <a:endParaRPr b="1"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14 septembre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rgbClr val="FF0000"/>
                </a:solidFill>
              </a:rPr>
              <a:t>Aula Magna :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DS </a:t>
            </a:r>
            <a:r>
              <a:rPr b="1" lang="fr" sz="1800">
                <a:solidFill>
                  <a:schemeClr val="hlink"/>
                </a:solidFill>
              </a:rPr>
              <a:t>Term.</a:t>
            </a:r>
            <a:r>
              <a:rPr lang="fr" sz="1800">
                <a:solidFill>
                  <a:schemeClr val="hlink"/>
                </a:solidFill>
              </a:rPr>
              <a:t> tt séries LV2. </a:t>
            </a: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550" y="3472800"/>
            <a:ext cx="910525" cy="80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0" y="1061350"/>
            <a:ext cx="10080600" cy="6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</a:t>
            </a:r>
            <a:r>
              <a:rPr lang="fr" sz="2400">
                <a:solidFill>
                  <a:srgbClr val="674EA7"/>
                </a:solidFill>
                <a:latin typeface="Lobster"/>
                <a:ea typeface="Lobster"/>
                <a:cs typeface="Lobster"/>
                <a:sym typeface="Lobster"/>
              </a:rPr>
              <a:t>Le</a:t>
            </a:r>
            <a:r>
              <a:rPr lang="fr"/>
              <a:t>             </a:t>
            </a:r>
            <a:r>
              <a:rPr lang="fr" sz="2400">
                <a:solidFill>
                  <a:srgbClr val="674EA7"/>
                </a:solidFill>
                <a:latin typeface="Lobster"/>
                <a:ea typeface="Lobster"/>
                <a:cs typeface="Lobster"/>
                <a:sym typeface="Lobster"/>
              </a:rPr>
              <a:t>r</a:t>
            </a:r>
            <a:r>
              <a:rPr lang="fr" sz="2400">
                <a:solidFill>
                  <a:srgbClr val="674EA7"/>
                </a:solidFill>
                <a:latin typeface="Lobster"/>
                <a:ea typeface="Lobster"/>
                <a:cs typeface="Lobster"/>
                <a:sym typeface="Lobster"/>
              </a:rPr>
              <a:t>elance ses activités, sa porte est grande ouverte, n’hésitez pas à y être.</a:t>
            </a:r>
            <a:endParaRPr sz="2400">
              <a:solidFill>
                <a:srgbClr val="674EA7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74EA7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                       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          </a:t>
            </a:r>
            <a:r>
              <a:rPr lang="fr" sz="20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Il a besoin de vous pour  vos idées,  vos projets déjà noir sur blanc ou encore dans vos têtes</a:t>
            </a:r>
            <a:endParaRPr sz="20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</a:t>
            </a:r>
            <a:r>
              <a:rPr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Allez y !! </a:t>
            </a:r>
            <a:r>
              <a:rPr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Courage !! Vous serez chez vous..</a:t>
            </a:r>
            <a:endParaRPr sz="2400">
              <a:solidFill>
                <a:srgbClr val="FF99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99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99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                                            </a:t>
            </a:r>
            <a:endParaRPr sz="2400">
              <a:solidFill>
                <a:srgbClr val="FF99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                </a:t>
            </a:r>
            <a:r>
              <a:rPr lang="fr" sz="30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Semaine des  </a:t>
            </a:r>
            <a:r>
              <a:rPr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</a:t>
            </a:r>
            <a:r>
              <a:rPr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dans le Hall du 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Lycée:</a:t>
            </a:r>
            <a:r>
              <a:rPr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fr" sz="24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1€ le cahier.</a:t>
            </a:r>
            <a:endParaRPr sz="2400">
              <a:solidFill>
                <a:srgbClr val="FF99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                                                                                     </a:t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20124D"/>
                </a:solidFill>
                <a:latin typeface="Lobster"/>
                <a:ea typeface="Lobster"/>
                <a:cs typeface="Lobster"/>
                <a:sym typeface="Lobster"/>
              </a:rPr>
              <a:t>                      </a:t>
            </a:r>
            <a:r>
              <a:rPr b="1" lang="fr" sz="2400">
                <a:solidFill>
                  <a:srgbClr val="20124D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1800">
                <a:solidFill>
                  <a:srgbClr val="20124D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</a:t>
            </a:r>
            <a:r>
              <a:rPr lang="fr" sz="1800">
                <a:solidFill>
                  <a:srgbClr val="20124D"/>
                </a:solidFill>
                <a:latin typeface="Pacifico"/>
                <a:ea typeface="Pacifico"/>
                <a:cs typeface="Pacifico"/>
                <a:sym typeface="Pacifico"/>
              </a:rPr>
              <a:t>         </a:t>
            </a:r>
            <a:endParaRPr sz="1800">
              <a:solidFill>
                <a:srgbClr val="20124D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79" name="Google Shape;79;p17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793100" y="1154075"/>
            <a:ext cx="532601" cy="4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6325" y="1721975"/>
            <a:ext cx="5718775" cy="261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 rotWithShape="1">
          <a:blip r:embed="rId5">
            <a:alphaModFix/>
          </a:blip>
          <a:srcRect b="0" l="9288" r="12457" t="0"/>
          <a:stretch/>
        </p:blipFill>
        <p:spPr>
          <a:xfrm>
            <a:off x="3301175" y="5730150"/>
            <a:ext cx="2038325" cy="173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