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61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</p:sldIdLst>
  <p:sldSz cy="7559675" cx="10080625"/>
  <p:notesSz cx="7559675" cy="10691800"/>
  <p:embeddedFontLst>
    <p:embeddedFont>
      <p:font typeface="Amatic SC"/>
      <p:regular r:id="rId11"/>
      <p:bold r:id="rId12"/>
    </p:embeddedFont>
    <p:embeddedFont>
      <p:font typeface="Lobster"/>
      <p:regular r:id="rId13"/>
    </p:embeddedFont>
    <p:embeddedFont>
      <p:font typeface="Pacifico"/>
      <p:regular r:id="rId14"/>
    </p:embeddedFont>
    <p:embeddedFont>
      <p:font typeface="Allura"/>
      <p:regular r:id="rId15"/>
    </p:embeddedFont>
    <p:embeddedFont>
      <p:font typeface="Merriweather"/>
      <p:regular r:id="rId16"/>
      <p:bold r:id="rId17"/>
      <p:italic r:id="rId18"/>
      <p:boldItalic r:id="rId1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AmaticSC-regular.fntdata"/><Relationship Id="rId10" Type="http://schemas.openxmlformats.org/officeDocument/2006/relationships/slide" Target="slides/slide6.xml"/><Relationship Id="rId13" Type="http://schemas.openxmlformats.org/officeDocument/2006/relationships/font" Target="fonts/Lobster-regular.fntdata"/><Relationship Id="rId12" Type="http://schemas.openxmlformats.org/officeDocument/2006/relationships/font" Target="fonts/AmaticSC-bold.fntdata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font" Target="fonts/Allura-regular.fntdata"/><Relationship Id="rId14" Type="http://schemas.openxmlformats.org/officeDocument/2006/relationships/font" Target="fonts/Pacifico-regular.fntdata"/><Relationship Id="rId17" Type="http://schemas.openxmlformats.org/officeDocument/2006/relationships/font" Target="fonts/Merriweather-bold.fntdata"/><Relationship Id="rId16" Type="http://schemas.openxmlformats.org/officeDocument/2006/relationships/font" Target="fonts/Merriweather-regular.fntdata"/><Relationship Id="rId5" Type="http://schemas.openxmlformats.org/officeDocument/2006/relationships/slide" Target="slides/slide1.xml"/><Relationship Id="rId19" Type="http://schemas.openxmlformats.org/officeDocument/2006/relationships/font" Target="fonts/Merriweather-boldItalic.fntdata"/><Relationship Id="rId6" Type="http://schemas.openxmlformats.org/officeDocument/2006/relationships/slide" Target="slides/slide2.xml"/><Relationship Id="rId18" Type="http://schemas.openxmlformats.org/officeDocument/2006/relationships/font" Target="fonts/Merriweather-italic.fntdata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260175" y="801875"/>
            <a:ext cx="5040025" cy="40094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3:notes"/>
          <p:cNvSpPr txBox="1"/>
          <p:nvPr>
            <p:ph idx="1" type="body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" name="Google Shape;62;p3:notes"/>
          <p:cNvSpPr/>
          <p:nvPr>
            <p:ph idx="2" type="sldImg"/>
          </p:nvPr>
        </p:nvSpPr>
        <p:spPr>
          <a:xfrm>
            <a:off x="1260175" y="801875"/>
            <a:ext cx="5040025" cy="40094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40c551f72b_1_0:notes"/>
          <p:cNvSpPr/>
          <p:nvPr>
            <p:ph idx="2" type="sldImg"/>
          </p:nvPr>
        </p:nvSpPr>
        <p:spPr>
          <a:xfrm>
            <a:off x="1260175" y="801875"/>
            <a:ext cx="5040000" cy="4009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40c551f72b_1_0:notes"/>
          <p:cNvSpPr txBox="1"/>
          <p:nvPr>
            <p:ph idx="1" type="body"/>
          </p:nvPr>
        </p:nvSpPr>
        <p:spPr>
          <a:xfrm>
            <a:off x="755950" y="5078600"/>
            <a:ext cx="6047700" cy="481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47c47b5a8e_0_1:notes"/>
          <p:cNvSpPr/>
          <p:nvPr>
            <p:ph idx="2" type="sldImg"/>
          </p:nvPr>
        </p:nvSpPr>
        <p:spPr>
          <a:xfrm>
            <a:off x="1260175" y="801875"/>
            <a:ext cx="5040000" cy="4009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Google Shape;85;g47c47b5a8e_0_1:notes"/>
          <p:cNvSpPr txBox="1"/>
          <p:nvPr>
            <p:ph idx="1" type="body"/>
          </p:nvPr>
        </p:nvSpPr>
        <p:spPr>
          <a:xfrm>
            <a:off x="755950" y="5078600"/>
            <a:ext cx="6047700" cy="481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4652732bba_0_0:notes"/>
          <p:cNvSpPr/>
          <p:nvPr>
            <p:ph idx="2" type="sldImg"/>
          </p:nvPr>
        </p:nvSpPr>
        <p:spPr>
          <a:xfrm>
            <a:off x="1260175" y="801875"/>
            <a:ext cx="5040000" cy="4009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4652732bba_0_0:notes"/>
          <p:cNvSpPr txBox="1"/>
          <p:nvPr>
            <p:ph idx="1" type="body"/>
          </p:nvPr>
        </p:nvSpPr>
        <p:spPr>
          <a:xfrm>
            <a:off x="755950" y="5078600"/>
            <a:ext cx="6047700" cy="481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41d9fb14aa_0_0:notes"/>
          <p:cNvSpPr/>
          <p:nvPr>
            <p:ph idx="2" type="sldImg"/>
          </p:nvPr>
        </p:nvSpPr>
        <p:spPr>
          <a:xfrm>
            <a:off x="1260175" y="801875"/>
            <a:ext cx="5040000" cy="4009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Google Shape;99;g41d9fb14aa_0_0:notes"/>
          <p:cNvSpPr txBox="1"/>
          <p:nvPr>
            <p:ph idx="1" type="body"/>
          </p:nvPr>
        </p:nvSpPr>
        <p:spPr>
          <a:xfrm>
            <a:off x="755950" y="5078600"/>
            <a:ext cx="6047700" cy="481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47cee5c562_1_11:notes"/>
          <p:cNvSpPr/>
          <p:nvPr>
            <p:ph idx="2" type="sldImg"/>
          </p:nvPr>
        </p:nvSpPr>
        <p:spPr>
          <a:xfrm>
            <a:off x="1260175" y="801875"/>
            <a:ext cx="5040000" cy="4009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Google Shape;110;g47cee5c562_1_11:notes"/>
          <p:cNvSpPr txBox="1"/>
          <p:nvPr>
            <p:ph idx="1" type="body"/>
          </p:nvPr>
        </p:nvSpPr>
        <p:spPr>
          <a:xfrm>
            <a:off x="755950" y="5078600"/>
            <a:ext cx="6047700" cy="481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x">
  <p:cSld name="TITLE_AND_BODY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ise en page personnalisée 1">
  <p:cSld name="CUSTOM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/>
          <p:nvPr>
            <p:ph type="title"/>
          </p:nvPr>
        </p:nvSpPr>
        <p:spPr>
          <a:xfrm>
            <a:off x="504000" y="301320"/>
            <a:ext cx="9071700" cy="12621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 Slide" type="blank">
  <p:cSld name="BLANK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, Content" type="obj">
  <p:cSld name="OBJECT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5"/>
          <p:cNvSpPr txBox="1"/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20" name="Google Shape;20;p5"/>
          <p:cNvSpPr txBox="1"/>
          <p:nvPr>
            <p:ph idx="1" type="body"/>
          </p:nvPr>
        </p:nvSpPr>
        <p:spPr>
          <a:xfrm>
            <a:off x="504000" y="1769040"/>
            <a:ext cx="9071640" cy="43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, 2 Content" type="twoObj">
  <p:cSld name="TWO_OBJECTS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6"/>
          <p:cNvSpPr txBox="1"/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23" name="Google Shape;23;p6"/>
          <p:cNvSpPr txBox="1"/>
          <p:nvPr>
            <p:ph idx="1" type="body"/>
          </p:nvPr>
        </p:nvSpPr>
        <p:spPr>
          <a:xfrm>
            <a:off x="504000" y="1769040"/>
            <a:ext cx="4426920" cy="43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24" name="Google Shape;24;p6"/>
          <p:cNvSpPr txBox="1"/>
          <p:nvPr>
            <p:ph idx="2" type="body"/>
          </p:nvPr>
        </p:nvSpPr>
        <p:spPr>
          <a:xfrm>
            <a:off x="5152680" y="1769040"/>
            <a:ext cx="4426920" cy="43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7"/>
          <p:cNvSpPr txBox="1"/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entered Text" type="objOnly">
  <p:cSld name="OBJECT_ONLY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8"/>
          <p:cNvSpPr txBox="1"/>
          <p:nvPr>
            <p:ph idx="1" type="subTitle"/>
          </p:nvPr>
        </p:nvSpPr>
        <p:spPr>
          <a:xfrm>
            <a:off x="504000" y="301320"/>
            <a:ext cx="9071640" cy="585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, 2 Content and Content" type="twoObjAndObj">
  <p:cSld name="TWO_OBJECTS_AND_OBJECT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9"/>
          <p:cNvSpPr txBox="1"/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31" name="Google Shape;31;p9"/>
          <p:cNvSpPr txBox="1"/>
          <p:nvPr>
            <p:ph idx="1"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32" name="Google Shape;32;p9"/>
          <p:cNvSpPr txBox="1"/>
          <p:nvPr>
            <p:ph idx="2" type="body"/>
          </p:nvPr>
        </p:nvSpPr>
        <p:spPr>
          <a:xfrm>
            <a:off x="504000" y="4059360"/>
            <a:ext cx="4426920" cy="209124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33" name="Google Shape;33;p9"/>
          <p:cNvSpPr txBox="1"/>
          <p:nvPr>
            <p:ph idx="3" type="body"/>
          </p:nvPr>
        </p:nvSpPr>
        <p:spPr>
          <a:xfrm>
            <a:off x="5152680" y="1769040"/>
            <a:ext cx="4426920" cy="43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Content and 2 Content" type="objAndTwoObj">
  <p:cSld name="OBJECT_AND_TWO_OBJECTS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10"/>
          <p:cNvSpPr txBox="1"/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36" name="Google Shape;36;p10"/>
          <p:cNvSpPr txBox="1"/>
          <p:nvPr>
            <p:ph idx="1" type="body"/>
          </p:nvPr>
        </p:nvSpPr>
        <p:spPr>
          <a:xfrm>
            <a:off x="504000" y="1769040"/>
            <a:ext cx="4426920" cy="43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37" name="Google Shape;37;p10"/>
          <p:cNvSpPr txBox="1"/>
          <p:nvPr>
            <p:ph idx="2"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38" name="Google Shape;38;p10"/>
          <p:cNvSpPr txBox="1"/>
          <p:nvPr>
            <p:ph idx="3" type="body"/>
          </p:nvPr>
        </p:nvSpPr>
        <p:spPr>
          <a:xfrm>
            <a:off x="5152680" y="4059360"/>
            <a:ext cx="4426920" cy="209124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, 2 Content over Content" type="twoObjOverTx">
  <p:cSld name="TWO_OBJECTS_OVER_TEXT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11"/>
          <p:cNvSpPr txBox="1"/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41" name="Google Shape;41;p11"/>
          <p:cNvSpPr txBox="1"/>
          <p:nvPr>
            <p:ph idx="1"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42" name="Google Shape;42;p11"/>
          <p:cNvSpPr txBox="1"/>
          <p:nvPr>
            <p:ph idx="2"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43" name="Google Shape;43;p11"/>
          <p:cNvSpPr txBox="1"/>
          <p:nvPr>
            <p:ph idx="3" type="body"/>
          </p:nvPr>
        </p:nvSpPr>
        <p:spPr>
          <a:xfrm>
            <a:off x="504000" y="4059360"/>
            <a:ext cx="9071640" cy="209124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, Content over Content" type="objOverTx">
  <p:cSld name="OBJECT_OVER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2"/>
          <p:cNvSpPr txBox="1"/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46" name="Google Shape;46;p12"/>
          <p:cNvSpPr txBox="1"/>
          <p:nvPr>
            <p:ph idx="1" type="body"/>
          </p:nvPr>
        </p:nvSpPr>
        <p:spPr>
          <a:xfrm>
            <a:off x="504000" y="1769040"/>
            <a:ext cx="9071640" cy="209124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47" name="Google Shape;47;p12"/>
          <p:cNvSpPr txBox="1"/>
          <p:nvPr>
            <p:ph idx="2" type="body"/>
          </p:nvPr>
        </p:nvSpPr>
        <p:spPr>
          <a:xfrm>
            <a:off x="504000" y="4059360"/>
            <a:ext cx="9071640" cy="209124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, 4 Content" type="fourObj">
  <p:cSld name="FOUR_OBJECTS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3"/>
          <p:cNvSpPr txBox="1"/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50" name="Google Shape;50;p13"/>
          <p:cNvSpPr txBox="1"/>
          <p:nvPr>
            <p:ph idx="1"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51" name="Google Shape;51;p13"/>
          <p:cNvSpPr txBox="1"/>
          <p:nvPr>
            <p:ph idx="2"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52" name="Google Shape;52;p13"/>
          <p:cNvSpPr txBox="1"/>
          <p:nvPr>
            <p:ph idx="3" type="body"/>
          </p:nvPr>
        </p:nvSpPr>
        <p:spPr>
          <a:xfrm>
            <a:off x="5152680" y="4059360"/>
            <a:ext cx="4426920" cy="209124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53" name="Google Shape;53;p13"/>
          <p:cNvSpPr txBox="1"/>
          <p:nvPr>
            <p:ph idx="4" type="body"/>
          </p:nvPr>
        </p:nvSpPr>
        <p:spPr>
          <a:xfrm>
            <a:off x="504000" y="4059360"/>
            <a:ext cx="4426920" cy="209124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, 6 Content">
  <p:cSld name="Title, 6 Conten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 txBox="1"/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56" name="Google Shape;56;p14"/>
          <p:cNvSpPr txBox="1"/>
          <p:nvPr>
            <p:ph idx="1" type="body"/>
          </p:nvPr>
        </p:nvSpPr>
        <p:spPr>
          <a:xfrm>
            <a:off x="504000" y="1769040"/>
            <a:ext cx="9071640" cy="43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57" name="Google Shape;57;p14"/>
          <p:cNvSpPr txBox="1"/>
          <p:nvPr>
            <p:ph idx="2" type="body"/>
          </p:nvPr>
        </p:nvSpPr>
        <p:spPr>
          <a:xfrm>
            <a:off x="504000" y="1769040"/>
            <a:ext cx="9071640" cy="43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58" name="Google Shape;58;p14"/>
          <p:cNvSpPr/>
          <p:nvPr/>
        </p:nvSpPr>
        <p:spPr>
          <a:xfrm>
            <a:off x="504000" y="1769040"/>
            <a:ext cx="9071640" cy="4384800"/>
          </a:xfrm>
          <a:prstGeom prst="rect">
            <a:avLst/>
          </a:prstGeom>
          <a:noFill/>
          <a:ln>
            <a:noFill/>
          </a:ln>
        </p:spPr>
      </p:sp>
      <p:sp>
        <p:nvSpPr>
          <p:cNvPr id="59" name="Google Shape;59;p14"/>
          <p:cNvSpPr/>
          <p:nvPr/>
        </p:nvSpPr>
        <p:spPr>
          <a:xfrm>
            <a:off x="504000" y="1769040"/>
            <a:ext cx="9071640" cy="43848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7.xml"/><Relationship Id="rId10" Type="http://schemas.openxmlformats.org/officeDocument/2006/relationships/slideLayout" Target="../slideLayouts/slideLayout6.xml"/><Relationship Id="rId13" Type="http://schemas.openxmlformats.org/officeDocument/2006/relationships/slideLayout" Target="../slideLayouts/slideLayout9.xml"/><Relationship Id="rId12" Type="http://schemas.openxmlformats.org/officeDocument/2006/relationships/slideLayout" Target="../slideLayouts/slideLayout8.xml"/><Relationship Id="rId1" Type="http://schemas.openxmlformats.org/officeDocument/2006/relationships/image" Target="../media/image1.jpg"/><Relationship Id="rId2" Type="http://schemas.openxmlformats.org/officeDocument/2006/relationships/image" Target="../media/image3.png"/><Relationship Id="rId3" Type="http://schemas.openxmlformats.org/officeDocument/2006/relationships/image" Target="../media/image5.png"/><Relationship Id="rId4" Type="http://schemas.openxmlformats.org/officeDocument/2006/relationships/image" Target="../media/image2.jpg"/><Relationship Id="rId9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0.xml"/><Relationship Id="rId17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12.xml"/><Relationship Id="rId5" Type="http://schemas.openxmlformats.org/officeDocument/2006/relationships/slideLayout" Target="../slideLayouts/slideLayout1.xml"/><Relationship Id="rId6" Type="http://schemas.openxmlformats.org/officeDocument/2006/relationships/slideLayout" Target="../slideLayouts/slideLayout2.xml"/><Relationship Id="rId18" Type="http://schemas.openxmlformats.org/officeDocument/2006/relationships/theme" Target="../theme/theme2.xml"/><Relationship Id="rId7" Type="http://schemas.openxmlformats.org/officeDocument/2006/relationships/slideLayout" Target="../slideLayouts/slideLayout3.xml"/><Relationship Id="rId8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504000" y="1769040"/>
            <a:ext cx="9071640" cy="43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504000" y="6887160"/>
            <a:ext cx="2348280" cy="52128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3447360" y="6887160"/>
            <a:ext cx="3195000" cy="52128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7227360" y="6887160"/>
            <a:ext cx="2348280" cy="5212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pic>
        <p:nvPicPr>
          <p:cNvPr id="11" name="Google Shape;11;p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-5" y="81360"/>
            <a:ext cx="6078485" cy="10763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2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180000" y="81360"/>
            <a:ext cx="780619" cy="81843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13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740000" y="138960"/>
            <a:ext cx="1434336" cy="796854"/>
          </a:xfrm>
          <a:prstGeom prst="rect">
            <a:avLst/>
          </a:prstGeom>
          <a:noFill/>
          <a:ln>
            <a:noFill/>
          </a:ln>
        </p:spPr>
      </p:pic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5"/>
    <p:sldLayoutId id="2147483649" r:id="rId6"/>
    <p:sldLayoutId id="2147483650" r:id="rId7"/>
    <p:sldLayoutId id="2147483651" r:id="rId8"/>
    <p:sldLayoutId id="2147483652" r:id="rId9"/>
    <p:sldLayoutId id="2147483653" r:id="rId10"/>
    <p:sldLayoutId id="2147483654" r:id="rId11"/>
    <p:sldLayoutId id="2147483655" r:id="rId12"/>
    <p:sldLayoutId id="2147483656" r:id="rId13"/>
    <p:sldLayoutId id="2147483657" r:id="rId14"/>
    <p:sldLayoutId id="2147483658" r:id="rId15"/>
    <p:sldLayoutId id="2147483659" r:id="rId16"/>
    <p:sldLayoutId id="2147483660" r:id="rId17"/>
  </p:sldLayoutIdLst>
  <mc:AlternateContent>
    <mc:Choice Requires="p14">
      <p:transition spd="slow" p14:dur="5000">
        <p:fade thruBlk="1"/>
      </p:transition>
    </mc:Choice>
    <mc:Fallback>
      <p:transition spd="slow">
        <p:fade/>
      </p:transition>
    </mc:Fallback>
  </mc:AlternateConten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1" Type="http://schemas.openxmlformats.org/officeDocument/2006/relationships/image" Target="../media/image14.png"/><Relationship Id="rId10" Type="http://schemas.openxmlformats.org/officeDocument/2006/relationships/image" Target="../media/image10.png"/><Relationship Id="rId12" Type="http://schemas.openxmlformats.org/officeDocument/2006/relationships/image" Target="../media/image15.pn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6.png"/><Relationship Id="rId4" Type="http://schemas.openxmlformats.org/officeDocument/2006/relationships/image" Target="../media/image8.png"/><Relationship Id="rId9" Type="http://schemas.openxmlformats.org/officeDocument/2006/relationships/image" Target="../media/image7.png"/><Relationship Id="rId5" Type="http://schemas.openxmlformats.org/officeDocument/2006/relationships/image" Target="../media/image9.png"/><Relationship Id="rId6" Type="http://schemas.openxmlformats.org/officeDocument/2006/relationships/image" Target="../media/image16.png"/><Relationship Id="rId7" Type="http://schemas.openxmlformats.org/officeDocument/2006/relationships/image" Target="../media/image12.png"/><Relationship Id="rId8" Type="http://schemas.openxmlformats.org/officeDocument/2006/relationships/image" Target="../media/image1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7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3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1.png"/><Relationship Id="rId4" Type="http://schemas.openxmlformats.org/officeDocument/2006/relationships/image" Target="../media/image18.png"/><Relationship Id="rId5" Type="http://schemas.openxmlformats.org/officeDocument/2006/relationships/image" Target="../media/image19.png"/><Relationship Id="rId6" Type="http://schemas.openxmlformats.org/officeDocument/2006/relationships/image" Target="../media/image20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5"/>
          <p:cNvSpPr txBox="1"/>
          <p:nvPr/>
        </p:nvSpPr>
        <p:spPr>
          <a:xfrm>
            <a:off x="1192861" y="2222546"/>
            <a:ext cx="6120000" cy="311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fr" sz="8000">
                <a:latin typeface="Allura"/>
                <a:ea typeface="Allura"/>
                <a:cs typeface="Allura"/>
                <a:sym typeface="Allura"/>
              </a:rPr>
              <a:t>     </a:t>
            </a:r>
            <a:r>
              <a:rPr b="1" i="1" lang="fr" sz="10200">
                <a:solidFill>
                  <a:srgbClr val="A61C00"/>
                </a:solidFill>
                <a:latin typeface="Allura"/>
                <a:ea typeface="Allura"/>
                <a:cs typeface="Allura"/>
                <a:sym typeface="Allura"/>
              </a:rPr>
              <a:t>Stendhal</a:t>
            </a:r>
            <a:endParaRPr b="1" i="1" sz="10200">
              <a:solidFill>
                <a:srgbClr val="A61C00"/>
              </a:solidFill>
              <a:latin typeface="Allura"/>
              <a:ea typeface="Allura"/>
              <a:cs typeface="Allura"/>
              <a:sym typeface="Allur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0200">
                <a:solidFill>
                  <a:srgbClr val="A61C00"/>
                </a:solidFill>
                <a:latin typeface="Allura"/>
                <a:ea typeface="Allura"/>
                <a:cs typeface="Allura"/>
                <a:sym typeface="Allura"/>
              </a:rPr>
              <a:t>Hebdo</a:t>
            </a:r>
            <a:r>
              <a:rPr b="1" i="0" lang="fr" sz="10200" u="none" cap="none" strike="noStrike">
                <a:solidFill>
                  <a:srgbClr val="A61C00"/>
                </a:solidFill>
                <a:latin typeface="Allura"/>
                <a:ea typeface="Allura"/>
                <a:cs typeface="Allura"/>
                <a:sym typeface="Allura"/>
              </a:rPr>
              <a:t> </a:t>
            </a:r>
            <a:r>
              <a:rPr i="0" lang="fr" sz="10000" u="none" cap="none" strike="noStrike">
                <a:solidFill>
                  <a:srgbClr val="000000"/>
                </a:solidFill>
                <a:latin typeface="Allura"/>
                <a:ea typeface="Allura"/>
                <a:cs typeface="Allura"/>
                <a:sym typeface="Allura"/>
              </a:rPr>
              <a:t> </a:t>
            </a:r>
            <a:r>
              <a:rPr i="0" lang="fr" sz="8000" u="none" cap="none" strike="noStrike">
                <a:solidFill>
                  <a:srgbClr val="000000"/>
                </a:solidFill>
                <a:latin typeface="Allura"/>
                <a:ea typeface="Allura"/>
                <a:cs typeface="Allura"/>
                <a:sym typeface="Allura"/>
              </a:rPr>
              <a:t>  </a:t>
            </a:r>
            <a:endParaRPr sz="1800" strike="noStrike">
              <a:solidFill>
                <a:srgbClr val="000000"/>
              </a:solidFill>
              <a:latin typeface="Allura"/>
              <a:ea typeface="Allura"/>
              <a:cs typeface="Allura"/>
              <a:sym typeface="Allur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 strike="noStrike">
              <a:solidFill>
                <a:srgbClr val="000000"/>
              </a:solidFill>
              <a:latin typeface="Allura"/>
              <a:ea typeface="Allura"/>
              <a:cs typeface="Allura"/>
              <a:sym typeface="Allur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 strike="noStrike">
              <a:solidFill>
                <a:srgbClr val="000000"/>
              </a:solidFill>
              <a:latin typeface="Allura"/>
              <a:ea typeface="Allura"/>
              <a:cs typeface="Allura"/>
              <a:sym typeface="Allur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 strike="noStrike">
              <a:solidFill>
                <a:srgbClr val="000000"/>
              </a:solidFill>
              <a:latin typeface="Allura"/>
              <a:ea typeface="Allura"/>
              <a:cs typeface="Allura"/>
              <a:sym typeface="Allur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 strike="noStrike">
              <a:solidFill>
                <a:srgbClr val="000000"/>
              </a:solidFill>
              <a:latin typeface="Allura"/>
              <a:ea typeface="Allura"/>
              <a:cs typeface="Allura"/>
              <a:sym typeface="Allur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 strike="noStrike">
              <a:solidFill>
                <a:srgbClr val="000000"/>
              </a:solidFill>
              <a:latin typeface="Allura"/>
              <a:ea typeface="Allura"/>
              <a:cs typeface="Allura"/>
              <a:sym typeface="Allur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 strike="noStrike">
              <a:solidFill>
                <a:srgbClr val="000000"/>
              </a:solidFill>
              <a:latin typeface="Allura"/>
              <a:ea typeface="Allura"/>
              <a:cs typeface="Allura"/>
              <a:sym typeface="Allur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 strike="noStrike">
              <a:solidFill>
                <a:srgbClr val="000000"/>
              </a:solidFill>
              <a:latin typeface="Allura"/>
              <a:ea typeface="Allura"/>
              <a:cs typeface="Allura"/>
              <a:sym typeface="Allur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 strike="noStrike">
              <a:solidFill>
                <a:srgbClr val="000000"/>
              </a:solidFill>
              <a:latin typeface="Allura"/>
              <a:ea typeface="Allura"/>
              <a:cs typeface="Allura"/>
              <a:sym typeface="Allur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 strike="noStrike">
              <a:solidFill>
                <a:srgbClr val="000000"/>
              </a:solidFill>
              <a:latin typeface="Allura"/>
              <a:ea typeface="Allura"/>
              <a:cs typeface="Allura"/>
              <a:sym typeface="Allur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6"/>
          <p:cNvSpPr txBox="1"/>
          <p:nvPr/>
        </p:nvSpPr>
        <p:spPr>
          <a:xfrm>
            <a:off x="1135825" y="893750"/>
            <a:ext cx="8088600" cy="94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" name="Google Shape;70;p16"/>
          <p:cNvSpPr txBox="1"/>
          <p:nvPr/>
        </p:nvSpPr>
        <p:spPr>
          <a:xfrm>
            <a:off x="941025" y="1057350"/>
            <a:ext cx="8088600" cy="94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" name="Google Shape;71;p16"/>
          <p:cNvSpPr txBox="1"/>
          <p:nvPr/>
        </p:nvSpPr>
        <p:spPr>
          <a:xfrm>
            <a:off x="829475" y="893750"/>
            <a:ext cx="7796700" cy="94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lang="fr" sz="5600">
                <a:solidFill>
                  <a:srgbClr val="94006B"/>
                </a:solidFill>
                <a:latin typeface="Amatic SC"/>
                <a:ea typeface="Amatic SC"/>
                <a:cs typeface="Amatic SC"/>
                <a:sym typeface="Amatic SC"/>
              </a:rPr>
              <a:t> </a:t>
            </a:r>
            <a:r>
              <a:rPr b="1" lang="fr" sz="5600">
                <a:solidFill>
                  <a:srgbClr val="94006B"/>
                </a:solidFill>
                <a:latin typeface="Amatic SC"/>
                <a:ea typeface="Amatic SC"/>
                <a:cs typeface="Amatic SC"/>
                <a:sym typeface="Amatic SC"/>
              </a:rPr>
              <a:t>semaine du 12 au 16 novembre 2018 </a:t>
            </a:r>
            <a:endParaRPr/>
          </a:p>
        </p:txBody>
      </p:sp>
      <p:sp>
        <p:nvSpPr>
          <p:cNvPr id="72" name="Google Shape;72;p16"/>
          <p:cNvSpPr txBox="1"/>
          <p:nvPr/>
        </p:nvSpPr>
        <p:spPr>
          <a:xfrm>
            <a:off x="-31600" y="2001149"/>
            <a:ext cx="10080600" cy="530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" sz="3800" u="sng">
                <a:solidFill>
                  <a:srgbClr val="94006B"/>
                </a:solidFill>
                <a:latin typeface="Amatic SC"/>
                <a:ea typeface="Amatic SC"/>
                <a:cs typeface="Amatic SC"/>
                <a:sym typeface="Amatic SC"/>
              </a:rPr>
              <a:t>lundi</a:t>
            </a:r>
            <a:r>
              <a:rPr b="1" lang="fr" sz="3800" u="sng">
                <a:solidFill>
                  <a:srgbClr val="94006B"/>
                </a:solidFill>
                <a:latin typeface="Amatic SC"/>
                <a:ea typeface="Amatic SC"/>
                <a:cs typeface="Amatic SC"/>
                <a:sym typeface="Amatic SC"/>
              </a:rPr>
              <a:t> 12 novembre</a:t>
            </a:r>
            <a:r>
              <a:rPr b="1" lang="fr" sz="3800">
                <a:solidFill>
                  <a:srgbClr val="94006B"/>
                </a:solidFill>
                <a:latin typeface="Amatic SC"/>
                <a:ea typeface="Amatic SC"/>
                <a:cs typeface="Amatic SC"/>
                <a:sym typeface="Amatic SC"/>
              </a:rPr>
              <a:t>:</a:t>
            </a:r>
            <a:r>
              <a:rPr lang="fr" sz="1800">
                <a:solidFill>
                  <a:srgbClr val="FF0000"/>
                </a:solidFill>
              </a:rPr>
              <a:t> </a:t>
            </a:r>
            <a:endParaRPr sz="1800">
              <a:solidFill>
                <a:srgbClr val="FF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" sz="3200">
                <a:solidFill>
                  <a:srgbClr val="0066CC"/>
                </a:solidFill>
                <a:latin typeface="Amatic SC"/>
                <a:ea typeface="Amatic SC"/>
                <a:cs typeface="Amatic SC"/>
                <a:sym typeface="Amatic SC"/>
              </a:rPr>
              <a:t>Intra Muros</a:t>
            </a:r>
            <a:r>
              <a:rPr lang="fr" sz="3200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rPr>
              <a:t>:</a:t>
            </a:r>
            <a:r>
              <a:rPr b="1" lang="fr" sz="1800">
                <a:solidFill>
                  <a:srgbClr val="FF0000"/>
                </a:solidFill>
              </a:rPr>
              <a:t>Aula Magna: </a:t>
            </a:r>
            <a:r>
              <a:rPr lang="fr" sz="1800">
                <a:solidFill>
                  <a:schemeClr val="dk1"/>
                </a:solidFill>
              </a:rPr>
              <a:t>Intervention sur les </a:t>
            </a:r>
            <a:r>
              <a:rPr b="1" lang="fr" sz="18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Droits de l’Enfant </a:t>
            </a:r>
            <a:r>
              <a:rPr lang="fr" sz="1800">
                <a:solidFill>
                  <a:schemeClr val="dk1"/>
                </a:solidFill>
              </a:rPr>
              <a:t>de 8h30 à 11h30.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800">
                <a:solidFill>
                  <a:schemeClr val="dk1"/>
                </a:solidFill>
              </a:rPr>
              <a:t>                                                                     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800">
                <a:solidFill>
                  <a:schemeClr val="dk1"/>
                </a:solidFill>
              </a:rPr>
              <a:t>                        </a:t>
            </a:r>
            <a:r>
              <a:rPr b="1" lang="fr" sz="1800">
                <a:solidFill>
                  <a:srgbClr val="FF0000"/>
                </a:solidFill>
              </a:rPr>
              <a:t>Aula Magna: </a:t>
            </a:r>
            <a:r>
              <a:rPr lang="fr" sz="1800">
                <a:solidFill>
                  <a:schemeClr val="dk1"/>
                </a:solidFill>
              </a:rPr>
              <a:t>Rencontre avec Mme Piletti autour de la</a:t>
            </a:r>
            <a:r>
              <a:rPr b="1" lang="fr" sz="1800">
                <a:solidFill>
                  <a:schemeClr val="dk1"/>
                </a:solidFill>
              </a:rPr>
              <a:t> Tragedia del vendicatore </a:t>
            </a:r>
            <a:endParaRPr b="1"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800">
                <a:solidFill>
                  <a:schemeClr val="dk1"/>
                </a:solidFill>
              </a:rPr>
              <a:t>                                             de </a:t>
            </a:r>
            <a:r>
              <a:rPr b="1" lang="fr" sz="1800">
                <a:solidFill>
                  <a:schemeClr val="dk1"/>
                </a:solidFill>
              </a:rPr>
              <a:t>Thomas Middleton </a:t>
            </a:r>
            <a:r>
              <a:rPr lang="fr" sz="1800">
                <a:solidFill>
                  <a:schemeClr val="dk1"/>
                </a:solidFill>
              </a:rPr>
              <a:t>de 12h00 à 13h00.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800">
                <a:solidFill>
                  <a:schemeClr val="dk1"/>
                </a:solidFill>
              </a:rPr>
              <a:t>                                             Professeure responsable: Mme Cerati.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800">
                <a:solidFill>
                  <a:schemeClr val="dk1"/>
                </a:solidFill>
              </a:rPr>
              <a:t>                                                 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800">
                <a:solidFill>
                  <a:schemeClr val="dk1"/>
                </a:solidFill>
              </a:rPr>
              <a:t>                        </a:t>
            </a:r>
            <a:r>
              <a:rPr b="1" lang="fr" sz="1800">
                <a:solidFill>
                  <a:srgbClr val="FF0000"/>
                </a:solidFill>
              </a:rPr>
              <a:t>Aula Magna:</a:t>
            </a:r>
            <a:r>
              <a:rPr lang="fr" sz="1800">
                <a:solidFill>
                  <a:schemeClr val="dk1"/>
                </a:solidFill>
              </a:rPr>
              <a:t> </a:t>
            </a:r>
            <a:r>
              <a:rPr b="1" lang="fr" sz="1800">
                <a:solidFill>
                  <a:schemeClr val="dk1"/>
                </a:solidFill>
              </a:rPr>
              <a:t>Mat 3 et 4 </a:t>
            </a:r>
            <a:r>
              <a:rPr lang="fr" sz="18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Chorale</a:t>
            </a:r>
            <a:r>
              <a:rPr lang="fr" sz="1800">
                <a:solidFill>
                  <a:schemeClr val="dk1"/>
                </a:solidFill>
              </a:rPr>
              <a:t> de 13h30 à 14h30.        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800">
                <a:solidFill>
                  <a:schemeClr val="dk1"/>
                </a:solidFill>
              </a:rPr>
              <a:t>         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" sz="3600">
                <a:solidFill>
                  <a:srgbClr val="00FF00"/>
                </a:solidFill>
                <a:latin typeface="Amatic SC"/>
                <a:ea typeface="Amatic SC"/>
                <a:cs typeface="Amatic SC"/>
                <a:sym typeface="Amatic SC"/>
              </a:rPr>
              <a:t>Sortie:</a:t>
            </a:r>
            <a:r>
              <a:rPr lang="fr" sz="1800">
                <a:solidFill>
                  <a:schemeClr val="dk1"/>
                </a:solidFill>
              </a:rPr>
              <a:t>Projection d’un film à                       Milan, classes de 3ème, de 14h00 à 17h00. 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" sz="1800">
                <a:solidFill>
                  <a:schemeClr val="dk1"/>
                </a:solidFill>
              </a:rPr>
              <a:t>               </a:t>
            </a:r>
            <a:r>
              <a:rPr lang="fr" sz="1800">
                <a:solidFill>
                  <a:schemeClr val="dk1"/>
                </a:solidFill>
              </a:rPr>
              <a:t>Professeurs responsables: Mme/Ms Lacroix,Lefebvre,Cholvy.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800">
                <a:solidFill>
                  <a:schemeClr val="dk1"/>
                </a:solidFill>
              </a:rPr>
              <a:t>       </a:t>
            </a:r>
            <a:r>
              <a:rPr lang="fr" sz="24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 </a:t>
            </a:r>
            <a:endParaRPr b="1" sz="2400">
              <a:solidFill>
                <a:srgbClr val="00FF00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800">
                <a:solidFill>
                  <a:schemeClr val="dk1"/>
                </a:solidFill>
              </a:rPr>
              <a:t>        </a:t>
            </a:r>
            <a:r>
              <a:rPr b="1" lang="fr" sz="2400">
                <a:solidFill>
                  <a:srgbClr val="1C4587"/>
                </a:solidFill>
                <a:latin typeface="Lobster"/>
                <a:ea typeface="Lobster"/>
                <a:cs typeface="Lobster"/>
                <a:sym typeface="Lobster"/>
              </a:rPr>
              <a:t>               </a:t>
            </a:r>
            <a:r>
              <a:rPr lang="fr" sz="1800">
                <a:solidFill>
                  <a:schemeClr val="dk1"/>
                </a:solidFill>
              </a:rPr>
              <a:t>           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2400">
                <a:solidFill>
                  <a:schemeClr val="hlink"/>
                </a:solidFill>
                <a:latin typeface="Lobster"/>
                <a:ea typeface="Lobster"/>
                <a:cs typeface="Lobster"/>
                <a:sym typeface="Lobster"/>
              </a:rPr>
              <a:t>                        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800">
              <a:solidFill>
                <a:srgbClr val="94006B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800">
                <a:solidFill>
                  <a:schemeClr val="dk1"/>
                </a:solidFill>
              </a:rPr>
              <a:t>               </a:t>
            </a:r>
            <a:r>
              <a:rPr lang="fr" sz="600">
                <a:solidFill>
                  <a:schemeClr val="dk1"/>
                </a:solidFill>
              </a:rPr>
              <a:t>             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800">
                <a:solidFill>
                  <a:schemeClr val="dk1"/>
                </a:solidFill>
              </a:rPr>
              <a:t>     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" sz="1800">
                <a:solidFill>
                  <a:schemeClr val="dk1"/>
                </a:solidFill>
              </a:rPr>
              <a:t>           </a:t>
            </a:r>
            <a:endParaRPr b="1"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" sz="3600">
                <a:solidFill>
                  <a:srgbClr val="00FF00"/>
                </a:solidFill>
                <a:latin typeface="Amatic SC"/>
                <a:ea typeface="Amatic SC"/>
                <a:cs typeface="Amatic SC"/>
                <a:sym typeface="Amatic SC"/>
              </a:rPr>
              <a:t>          </a:t>
            </a:r>
            <a:r>
              <a:rPr lang="fr" sz="1800">
                <a:solidFill>
                  <a:schemeClr val="dk1"/>
                </a:solidFill>
              </a:rPr>
              <a:t>       </a:t>
            </a:r>
            <a:r>
              <a:rPr lang="fr" sz="24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 </a:t>
            </a:r>
            <a:endParaRPr b="1" sz="2400">
              <a:solidFill>
                <a:srgbClr val="00FF00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800">
                <a:solidFill>
                  <a:schemeClr val="dk1"/>
                </a:solidFill>
              </a:rPr>
              <a:t>        </a:t>
            </a:r>
            <a:r>
              <a:rPr b="1" lang="fr" sz="2400">
                <a:solidFill>
                  <a:srgbClr val="1C4587"/>
                </a:solidFill>
                <a:latin typeface="Lobster"/>
                <a:ea typeface="Lobster"/>
                <a:cs typeface="Lobster"/>
                <a:sym typeface="Lobster"/>
              </a:rPr>
              <a:t>               </a:t>
            </a:r>
            <a:r>
              <a:rPr lang="fr" sz="1800">
                <a:solidFill>
                  <a:schemeClr val="dk1"/>
                </a:solidFill>
              </a:rPr>
              <a:t>           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2400">
                <a:solidFill>
                  <a:schemeClr val="hlink"/>
                </a:solidFill>
                <a:latin typeface="Lobster"/>
                <a:ea typeface="Lobster"/>
                <a:cs typeface="Lobster"/>
                <a:sym typeface="Lobster"/>
              </a:rPr>
              <a:t>                        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800">
              <a:solidFill>
                <a:srgbClr val="94006B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800">
                <a:solidFill>
                  <a:schemeClr val="dk1"/>
                </a:solidFill>
              </a:rPr>
              <a:t>               </a:t>
            </a:r>
            <a:r>
              <a:rPr lang="fr" sz="600">
                <a:solidFill>
                  <a:schemeClr val="dk1"/>
                </a:solidFill>
              </a:rPr>
              <a:t>             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800">
                <a:solidFill>
                  <a:schemeClr val="dk1"/>
                </a:solidFill>
              </a:rPr>
              <a:t>     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" sz="1800">
                <a:solidFill>
                  <a:schemeClr val="dk1"/>
                </a:solidFill>
              </a:rPr>
              <a:t>    </a:t>
            </a:r>
            <a:r>
              <a:rPr lang="fr" sz="1800">
                <a:solidFill>
                  <a:schemeClr val="dk1"/>
                </a:solidFill>
              </a:rPr>
              <a:t>       </a:t>
            </a:r>
            <a:r>
              <a:rPr lang="fr" sz="24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 </a:t>
            </a:r>
            <a:endParaRPr b="1" sz="2400">
              <a:solidFill>
                <a:srgbClr val="00FF00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800">
                <a:solidFill>
                  <a:schemeClr val="dk1"/>
                </a:solidFill>
              </a:rPr>
              <a:t>        </a:t>
            </a:r>
            <a:r>
              <a:rPr b="1" lang="fr" sz="2400">
                <a:solidFill>
                  <a:srgbClr val="1C4587"/>
                </a:solidFill>
                <a:latin typeface="Lobster"/>
                <a:ea typeface="Lobster"/>
                <a:cs typeface="Lobster"/>
                <a:sym typeface="Lobster"/>
              </a:rPr>
              <a:t>               </a:t>
            </a:r>
            <a:r>
              <a:rPr lang="fr" sz="1800">
                <a:solidFill>
                  <a:schemeClr val="dk1"/>
                </a:solidFill>
              </a:rPr>
              <a:t>           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2400">
                <a:solidFill>
                  <a:schemeClr val="hlink"/>
                </a:solidFill>
                <a:latin typeface="Lobster"/>
                <a:ea typeface="Lobster"/>
                <a:cs typeface="Lobster"/>
                <a:sym typeface="Lobster"/>
              </a:rPr>
              <a:t>                        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800">
              <a:solidFill>
                <a:srgbClr val="94006B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800">
                <a:solidFill>
                  <a:schemeClr val="dk1"/>
                </a:solidFill>
              </a:rPr>
              <a:t>               </a:t>
            </a:r>
            <a:r>
              <a:rPr lang="fr" sz="600">
                <a:solidFill>
                  <a:schemeClr val="dk1"/>
                </a:solidFill>
              </a:rPr>
              <a:t>             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800">
                <a:solidFill>
                  <a:schemeClr val="dk1"/>
                </a:solidFill>
              </a:rPr>
              <a:t>     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" sz="1800">
                <a:solidFill>
                  <a:schemeClr val="dk1"/>
                </a:solidFill>
              </a:rPr>
              <a:t>           </a:t>
            </a:r>
            <a:endParaRPr b="1"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800">
                <a:solidFill>
                  <a:schemeClr val="dk1"/>
                </a:solidFill>
              </a:rPr>
              <a:t>                    </a:t>
            </a:r>
            <a:r>
              <a:rPr lang="fr" sz="2400">
                <a:solidFill>
                  <a:schemeClr val="hlink"/>
                </a:solidFill>
                <a:latin typeface="Lobster"/>
                <a:ea typeface="Lobster"/>
                <a:cs typeface="Lobster"/>
                <a:sym typeface="Lobster"/>
              </a:rPr>
              <a:t> 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3200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rPr>
              <a:t> 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800">
                <a:solidFill>
                  <a:schemeClr val="dk1"/>
                </a:solidFill>
              </a:rPr>
              <a:t>                     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2400">
                <a:solidFill>
                  <a:schemeClr val="hlink"/>
                </a:solidFill>
              </a:rPr>
              <a:t> </a:t>
            </a:r>
            <a:r>
              <a:rPr lang="fr" sz="2400">
                <a:solidFill>
                  <a:schemeClr val="hlink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b="1" lang="fr" sz="3800">
                <a:solidFill>
                  <a:srgbClr val="94006B"/>
                </a:solidFill>
                <a:latin typeface="Amatic SC"/>
                <a:ea typeface="Amatic SC"/>
                <a:cs typeface="Amatic SC"/>
                <a:sym typeface="Amatic SC"/>
              </a:rPr>
              <a:t>                                    </a:t>
            </a:r>
            <a:endParaRPr b="1" sz="2400">
              <a:solidFill>
                <a:srgbClr val="00FF00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800">
                <a:solidFill>
                  <a:schemeClr val="dk1"/>
                </a:solidFill>
              </a:rPr>
              <a:t>        </a:t>
            </a:r>
            <a:r>
              <a:rPr b="1" lang="fr" sz="2400">
                <a:solidFill>
                  <a:srgbClr val="1C4587"/>
                </a:solidFill>
                <a:latin typeface="Lobster"/>
                <a:ea typeface="Lobster"/>
                <a:cs typeface="Lobster"/>
                <a:sym typeface="Lobster"/>
              </a:rPr>
              <a:t>               </a:t>
            </a:r>
            <a:r>
              <a:rPr lang="fr" sz="1800">
                <a:solidFill>
                  <a:schemeClr val="dk1"/>
                </a:solidFill>
              </a:rPr>
              <a:t>           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2400">
                <a:solidFill>
                  <a:schemeClr val="hlink"/>
                </a:solidFill>
                <a:latin typeface="Lobster"/>
                <a:ea typeface="Lobster"/>
                <a:cs typeface="Lobster"/>
                <a:sym typeface="Lobster"/>
              </a:rPr>
              <a:t>                        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800">
              <a:solidFill>
                <a:srgbClr val="94006B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800">
                <a:solidFill>
                  <a:schemeClr val="dk1"/>
                </a:solidFill>
              </a:rPr>
              <a:t>               </a:t>
            </a:r>
            <a:r>
              <a:rPr lang="fr" sz="600">
                <a:solidFill>
                  <a:schemeClr val="dk1"/>
                </a:solidFill>
              </a:rPr>
              <a:t>             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800">
                <a:solidFill>
                  <a:schemeClr val="dk1"/>
                </a:solidFill>
              </a:rPr>
              <a:t>     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" sz="1800">
                <a:solidFill>
                  <a:schemeClr val="dk1"/>
                </a:solidFill>
              </a:rPr>
              <a:t>           </a:t>
            </a:r>
            <a:endParaRPr b="1"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800">
                <a:solidFill>
                  <a:schemeClr val="dk1"/>
                </a:solidFill>
              </a:rPr>
              <a:t>                    </a:t>
            </a:r>
            <a:r>
              <a:rPr lang="fr" sz="2400">
                <a:solidFill>
                  <a:srgbClr val="0000FF"/>
                </a:solidFill>
                <a:latin typeface="Lobster"/>
                <a:ea typeface="Lobster"/>
                <a:cs typeface="Lobster"/>
                <a:sym typeface="Lobster"/>
              </a:rPr>
              <a:t> 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3200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rPr>
              <a:t> 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800"/>
              <a:t>                     </a:t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2400">
                <a:solidFill>
                  <a:schemeClr val="hlink"/>
                </a:solidFill>
              </a:rPr>
              <a:t> </a:t>
            </a:r>
            <a:r>
              <a:rPr lang="fr" sz="2400">
                <a:solidFill>
                  <a:schemeClr val="hlink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b="1" lang="fr" sz="3800">
                <a:solidFill>
                  <a:srgbClr val="94006B"/>
                </a:solidFill>
                <a:latin typeface="Amatic SC"/>
                <a:ea typeface="Amatic SC"/>
                <a:cs typeface="Amatic SC"/>
                <a:sym typeface="Amatic SC"/>
              </a:rPr>
              <a:t>                                    </a:t>
            </a:r>
            <a:r>
              <a:rPr b="1" lang="fr" sz="3000">
                <a:solidFill>
                  <a:schemeClr val="hlink"/>
                </a:solidFill>
                <a:latin typeface="Comic Sans MS"/>
                <a:ea typeface="Comic Sans MS"/>
                <a:cs typeface="Comic Sans MS"/>
                <a:sym typeface="Comic Sans MS"/>
              </a:rPr>
              <a:t>  </a:t>
            </a:r>
            <a:endParaRPr b="1" sz="3000">
              <a:solidFill>
                <a:schemeClr val="hlink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3000">
              <a:solidFill>
                <a:schemeClr val="hlink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3" name="Google Shape;73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789450" y="4684675"/>
            <a:ext cx="910525" cy="804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3437412" y="6896975"/>
            <a:ext cx="591975" cy="534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-3020925" y="7777263"/>
            <a:ext cx="1034146" cy="534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2862813" y="5607850"/>
            <a:ext cx="2202263" cy="804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1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3842375" y="6754650"/>
            <a:ext cx="804675" cy="804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16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3539400" y="7777275"/>
            <a:ext cx="2038200" cy="1157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16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13539400" y="3770400"/>
            <a:ext cx="1331325" cy="641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6"/>
          <p:cNvPicPr preferRelativeResize="0"/>
          <p:nvPr/>
        </p:nvPicPr>
        <p:blipFill rotWithShape="1">
          <a:blip r:embed="rId10">
            <a:alphaModFix/>
          </a:blip>
          <a:srcRect b="6738" l="7043" r="6316" t="11973"/>
          <a:stretch/>
        </p:blipFill>
        <p:spPr>
          <a:xfrm>
            <a:off x="7303975" y="5621138"/>
            <a:ext cx="1444157" cy="943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6"/>
          <p:cNvPicPr preferRelativeResize="0"/>
          <p:nvPr/>
        </p:nvPicPr>
        <p:blipFill rotWithShape="1">
          <a:blip r:embed="rId11">
            <a:alphaModFix/>
          </a:blip>
          <a:srcRect b="14071" l="4737" r="3619" t="15356"/>
          <a:stretch/>
        </p:blipFill>
        <p:spPr>
          <a:xfrm>
            <a:off x="7303975" y="3735225"/>
            <a:ext cx="2379075" cy="586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2" name="Google Shape;82;p16"/>
          <p:cNvPicPr preferRelativeResize="0"/>
          <p:nvPr/>
        </p:nvPicPr>
        <p:blipFill rotWithShape="1">
          <a:blip r:embed="rId12">
            <a:alphaModFix/>
          </a:blip>
          <a:srcRect b="33182" l="9495" r="10098" t="26876"/>
          <a:stretch/>
        </p:blipFill>
        <p:spPr>
          <a:xfrm>
            <a:off x="3168400" y="5055350"/>
            <a:ext cx="1331325" cy="586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7"/>
          <p:cNvSpPr txBox="1"/>
          <p:nvPr/>
        </p:nvSpPr>
        <p:spPr>
          <a:xfrm>
            <a:off x="1131125" y="772925"/>
            <a:ext cx="7623000" cy="94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lang="fr" sz="5600">
                <a:solidFill>
                  <a:srgbClr val="94006B"/>
                </a:solidFill>
                <a:latin typeface="Amatic SC"/>
                <a:ea typeface="Amatic SC"/>
                <a:cs typeface="Amatic SC"/>
                <a:sym typeface="Amatic SC"/>
              </a:rPr>
              <a:t>semaine du 12 au 16 novembre 2018 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88" name="Google Shape;88;p17"/>
          <p:cNvSpPr txBox="1"/>
          <p:nvPr/>
        </p:nvSpPr>
        <p:spPr>
          <a:xfrm>
            <a:off x="25" y="2525225"/>
            <a:ext cx="10080600" cy="5034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" sz="3800" u="sng">
                <a:solidFill>
                  <a:srgbClr val="94006B"/>
                </a:solidFill>
                <a:latin typeface="Amatic SC"/>
                <a:ea typeface="Amatic SC"/>
                <a:cs typeface="Amatic SC"/>
                <a:sym typeface="Amatic SC"/>
              </a:rPr>
              <a:t>mardi 13 NOVEMBRE: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3200">
                <a:solidFill>
                  <a:srgbClr val="0066CC"/>
                </a:solidFill>
                <a:latin typeface="Amatic SC"/>
                <a:ea typeface="Amatic SC"/>
                <a:cs typeface="Amatic SC"/>
                <a:sym typeface="Amatic SC"/>
              </a:rPr>
              <a:t>Intra Muros</a:t>
            </a:r>
            <a:r>
              <a:rPr lang="fr" sz="3200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rPr>
              <a:t>: </a:t>
            </a:r>
            <a:r>
              <a:rPr b="1" lang="fr" sz="1800">
                <a:solidFill>
                  <a:srgbClr val="FF0000"/>
                </a:solidFill>
              </a:rPr>
              <a:t>Aula Magna: </a:t>
            </a:r>
            <a:r>
              <a:rPr b="1" lang="fr" sz="1800">
                <a:latin typeface="Georgia"/>
                <a:ea typeface="Georgia"/>
                <a:cs typeface="Georgia"/>
                <a:sym typeface="Georgia"/>
              </a:rPr>
              <a:t>Formation des Délégués</a:t>
            </a:r>
            <a:r>
              <a:rPr b="1" lang="fr" sz="1800"/>
              <a:t>, </a:t>
            </a:r>
            <a:r>
              <a:rPr lang="fr" sz="1800"/>
              <a:t>6/5èmes et CM2 de 8h00 à 18h15.</a:t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>
                <a:solidFill>
                  <a:schemeClr val="dk1"/>
                </a:solidFill>
              </a:rPr>
              <a:t>                                               Responsables: Mme Charbonnier, M Saura.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>
                <a:solidFill>
                  <a:schemeClr val="dk1"/>
                </a:solidFill>
              </a:rPr>
              <a:t>                        </a:t>
            </a:r>
            <a:r>
              <a:rPr lang="fr" sz="1800">
                <a:solidFill>
                  <a:srgbClr val="FF0000"/>
                </a:solidFill>
              </a:rPr>
              <a:t> </a:t>
            </a:r>
            <a:r>
              <a:rPr b="1" lang="fr" sz="1800">
                <a:solidFill>
                  <a:srgbClr val="FF0000"/>
                </a:solidFill>
              </a:rPr>
              <a:t>Réfectoire du Personnel</a:t>
            </a:r>
            <a:r>
              <a:rPr lang="fr" sz="1800">
                <a:solidFill>
                  <a:srgbClr val="FF0000"/>
                </a:solidFill>
              </a:rPr>
              <a:t>:</a:t>
            </a:r>
            <a:r>
              <a:rPr lang="fr" sz="1800">
                <a:solidFill>
                  <a:schemeClr val="dk1"/>
                </a:solidFill>
              </a:rPr>
              <a:t> Conseil d’École à 16h30.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" sz="3600">
                <a:solidFill>
                  <a:srgbClr val="00FF00"/>
                </a:solidFill>
                <a:latin typeface="Amatic SC"/>
                <a:ea typeface="Amatic SC"/>
                <a:cs typeface="Amatic SC"/>
                <a:sym typeface="Amatic SC"/>
              </a:rPr>
              <a:t>Sortie:</a:t>
            </a:r>
            <a:r>
              <a:rPr b="1" lang="fr" sz="1800">
                <a:solidFill>
                  <a:schemeClr val="dk1"/>
                </a:solidFill>
              </a:rPr>
              <a:t>Les 2A, gr de B(5),</a:t>
            </a:r>
            <a:r>
              <a:rPr lang="fr" sz="1800">
                <a:solidFill>
                  <a:schemeClr val="dk1"/>
                </a:solidFill>
              </a:rPr>
              <a:t> </a:t>
            </a:r>
            <a:r>
              <a:rPr b="1" lang="fr" sz="1800">
                <a:solidFill>
                  <a:schemeClr val="dk1"/>
                </a:solidFill>
              </a:rPr>
              <a:t>1ères</a:t>
            </a:r>
            <a:r>
              <a:rPr lang="fr" sz="1800">
                <a:solidFill>
                  <a:schemeClr val="dk1"/>
                </a:solidFill>
              </a:rPr>
              <a:t> </a:t>
            </a:r>
            <a:r>
              <a:rPr b="1" lang="fr" sz="1800">
                <a:solidFill>
                  <a:schemeClr val="dk1"/>
                </a:solidFill>
              </a:rPr>
              <a:t>Gr7</a:t>
            </a:r>
            <a:r>
              <a:rPr lang="fr" sz="1800">
                <a:solidFill>
                  <a:schemeClr val="dk1"/>
                </a:solidFill>
              </a:rPr>
              <a:t> au</a:t>
            </a:r>
            <a:r>
              <a:rPr b="1" lang="fr" sz="1800">
                <a:solidFill>
                  <a:schemeClr val="dk1"/>
                </a:solidFill>
              </a:rPr>
              <a:t>                                     La tragedia del vendicatore </a:t>
            </a:r>
            <a:endParaRPr b="1"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800">
                <a:solidFill>
                  <a:schemeClr val="dk1"/>
                </a:solidFill>
              </a:rPr>
              <a:t>              à 19h00. Professeurs responsables: Mmes/M.Lacroix, Gruffé, Cerati, Cholvy.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>
                <a:solidFill>
                  <a:schemeClr val="dk1"/>
                </a:solidFill>
              </a:rPr>
              <a:t>              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800">
                <a:solidFill>
                  <a:schemeClr val="dk1"/>
                </a:solidFill>
              </a:rPr>
              <a:t>              CE1B,  </a:t>
            </a:r>
            <a:r>
              <a:rPr lang="fr" sz="1800">
                <a:solidFill>
                  <a:schemeClr val="dk1"/>
                </a:solidFill>
              </a:rPr>
              <a:t>Exposition </a:t>
            </a:r>
            <a:r>
              <a:rPr b="1" lang="fr" sz="1800">
                <a:solidFill>
                  <a:schemeClr val="dk1"/>
                </a:solidFill>
              </a:rPr>
              <a:t>Paul Klee</a:t>
            </a:r>
            <a:r>
              <a:rPr lang="fr" sz="1800">
                <a:solidFill>
                  <a:schemeClr val="dk1"/>
                </a:solidFill>
              </a:rPr>
              <a:t> au Mudec.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" sz="1800">
                <a:solidFill>
                  <a:schemeClr val="dk1"/>
                </a:solidFill>
              </a:rPr>
              <a:t>              CM1C, </a:t>
            </a:r>
            <a:r>
              <a:rPr lang="fr" sz="1800">
                <a:solidFill>
                  <a:schemeClr val="dk1"/>
                </a:solidFill>
              </a:rPr>
              <a:t>Exposition</a:t>
            </a:r>
            <a:r>
              <a:rPr b="1" lang="fr" sz="1800">
                <a:solidFill>
                  <a:schemeClr val="dk1"/>
                </a:solidFill>
              </a:rPr>
              <a:t> Picasso </a:t>
            </a:r>
            <a:r>
              <a:rPr lang="fr" sz="1800">
                <a:solidFill>
                  <a:schemeClr val="dk1"/>
                </a:solidFill>
              </a:rPr>
              <a:t>au Palazzo Reale. 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id="89" name="Google Shape;89;p17"/>
          <p:cNvPicPr preferRelativeResize="0"/>
          <p:nvPr/>
        </p:nvPicPr>
        <p:blipFill rotWithShape="1">
          <a:blip r:embed="rId3">
            <a:alphaModFix/>
          </a:blip>
          <a:srcRect b="36039" l="0" r="0" t="23965"/>
          <a:stretch/>
        </p:blipFill>
        <p:spPr>
          <a:xfrm>
            <a:off x="4510925" y="4937525"/>
            <a:ext cx="2262225" cy="377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8"/>
          <p:cNvSpPr txBox="1"/>
          <p:nvPr/>
        </p:nvSpPr>
        <p:spPr>
          <a:xfrm>
            <a:off x="1179750" y="666125"/>
            <a:ext cx="7521900" cy="92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lang="fr" sz="5600">
                <a:solidFill>
                  <a:srgbClr val="94006B"/>
                </a:solidFill>
                <a:latin typeface="Amatic SC"/>
                <a:ea typeface="Amatic SC"/>
                <a:cs typeface="Amatic SC"/>
                <a:sym typeface="Amatic SC"/>
              </a:rPr>
              <a:t>semaine du 12 au 16 novembre 2018 </a:t>
            </a:r>
            <a:endParaRPr/>
          </a:p>
        </p:txBody>
      </p:sp>
      <p:sp>
        <p:nvSpPr>
          <p:cNvPr id="95" name="Google Shape;95;p18"/>
          <p:cNvSpPr txBox="1"/>
          <p:nvPr/>
        </p:nvSpPr>
        <p:spPr>
          <a:xfrm>
            <a:off x="13" y="1435600"/>
            <a:ext cx="10080600" cy="606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" sz="3800" u="sng">
                <a:solidFill>
                  <a:srgbClr val="94006B"/>
                </a:solidFill>
                <a:latin typeface="Amatic SC"/>
                <a:ea typeface="Amatic SC"/>
                <a:cs typeface="Amatic SC"/>
                <a:sym typeface="Amatic SC"/>
              </a:rPr>
              <a:t>jeudi 15</a:t>
            </a:r>
            <a:r>
              <a:rPr b="1" lang="fr" sz="3800" u="sng">
                <a:solidFill>
                  <a:srgbClr val="94006B"/>
                </a:solidFill>
                <a:latin typeface="Amatic SC"/>
                <a:ea typeface="Amatic SC"/>
                <a:cs typeface="Amatic SC"/>
                <a:sym typeface="Amatic SC"/>
              </a:rPr>
              <a:t> novembre</a:t>
            </a:r>
            <a:r>
              <a:rPr b="1" lang="fr" sz="3800">
                <a:solidFill>
                  <a:srgbClr val="94006B"/>
                </a:solidFill>
                <a:latin typeface="Amatic SC"/>
                <a:ea typeface="Amatic SC"/>
                <a:cs typeface="Amatic SC"/>
                <a:sym typeface="Amatic SC"/>
              </a:rPr>
              <a:t>:</a:t>
            </a:r>
            <a:r>
              <a:rPr lang="fr" sz="1800">
                <a:solidFill>
                  <a:srgbClr val="FF0000"/>
                </a:solidFill>
              </a:rPr>
              <a:t>  </a:t>
            </a:r>
            <a:endParaRPr sz="1800">
              <a:solidFill>
                <a:srgbClr val="FF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" sz="3200">
                <a:solidFill>
                  <a:srgbClr val="0066CC"/>
                </a:solidFill>
                <a:latin typeface="Amatic SC"/>
                <a:ea typeface="Amatic SC"/>
                <a:cs typeface="Amatic SC"/>
                <a:sym typeface="Amatic SC"/>
              </a:rPr>
              <a:t>Intra Muros</a:t>
            </a:r>
            <a:r>
              <a:rPr lang="fr" sz="3200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rPr>
              <a:t>:</a:t>
            </a:r>
            <a:r>
              <a:rPr lang="fr" sz="3200">
                <a:solidFill>
                  <a:schemeClr val="dk1"/>
                </a:solidFill>
              </a:rPr>
              <a:t> </a:t>
            </a:r>
            <a:r>
              <a:rPr b="1" lang="fr" sz="1800">
                <a:solidFill>
                  <a:srgbClr val="FF0000"/>
                </a:solidFill>
              </a:rPr>
              <a:t>Aula Magna:</a:t>
            </a:r>
            <a:r>
              <a:rPr lang="fr" sz="1800">
                <a:solidFill>
                  <a:schemeClr val="dk1"/>
                </a:solidFill>
              </a:rPr>
              <a:t>                          Rencontre avec deux acteurs de 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800">
                <a:solidFill>
                  <a:schemeClr val="dk1"/>
                </a:solidFill>
              </a:rPr>
              <a:t>                                                                        </a:t>
            </a:r>
            <a:r>
              <a:rPr b="1" lang="fr" sz="1800">
                <a:solidFill>
                  <a:schemeClr val="dk1"/>
                </a:solidFill>
              </a:rPr>
              <a:t>“La Tragedia del Vendicatore”</a:t>
            </a:r>
            <a:endParaRPr b="1"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3200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rPr>
              <a:t>                      </a:t>
            </a:r>
            <a:r>
              <a:rPr lang="fr" sz="1800">
                <a:solidFill>
                  <a:schemeClr val="dk1"/>
                </a:solidFill>
              </a:rPr>
              <a:t>                     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>
                <a:solidFill>
                  <a:schemeClr val="dk1"/>
                </a:solidFill>
              </a:rPr>
              <a:t>                         </a:t>
            </a:r>
            <a:r>
              <a:rPr b="1" lang="fr" sz="1800">
                <a:solidFill>
                  <a:srgbClr val="FF0000"/>
                </a:solidFill>
              </a:rPr>
              <a:t>Aula Magna:</a:t>
            </a:r>
            <a:r>
              <a:rPr lang="fr" sz="1800">
                <a:solidFill>
                  <a:schemeClr val="dk1"/>
                </a:solidFill>
              </a:rPr>
              <a:t> Présentation du Voyage Pédagogique “Policoro” 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>
                <a:solidFill>
                  <a:schemeClr val="dk1"/>
                </a:solidFill>
              </a:rPr>
              <a:t>                                              aux parents des 5èmes de 17h30 à 18h30. Resp.: Mme Pecis.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>
                <a:solidFill>
                  <a:schemeClr val="dk1"/>
                </a:solidFill>
              </a:rPr>
              <a:t>                                             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>
                <a:solidFill>
                  <a:schemeClr val="dk1"/>
                </a:solidFill>
              </a:rPr>
              <a:t>                       </a:t>
            </a:r>
            <a:r>
              <a:rPr b="1" lang="fr" sz="1800">
                <a:solidFill>
                  <a:srgbClr val="FF0000"/>
                </a:solidFill>
              </a:rPr>
              <a:t>Salle de Réunion:</a:t>
            </a:r>
            <a:r>
              <a:rPr lang="fr" sz="1800">
                <a:solidFill>
                  <a:schemeClr val="dk1"/>
                </a:solidFill>
              </a:rPr>
              <a:t> Contrat Cadre des Personnels locaux à 10h00.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3600">
                <a:solidFill>
                  <a:srgbClr val="00FF00"/>
                </a:solidFill>
                <a:latin typeface="Amatic SC"/>
                <a:ea typeface="Amatic SC"/>
                <a:cs typeface="Amatic SC"/>
                <a:sym typeface="Amatic SC"/>
              </a:rPr>
              <a:t>Sortie:</a:t>
            </a:r>
            <a:r>
              <a:rPr b="1" lang="fr" sz="1800"/>
              <a:t>CE1A </a:t>
            </a:r>
            <a:r>
              <a:rPr lang="fr" sz="1800"/>
              <a:t>Exposition Paul Klee au Mudec. </a:t>
            </a:r>
            <a:endParaRPr sz="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800"/>
              <a:t>               CM1A </a:t>
            </a:r>
            <a:r>
              <a:rPr lang="fr" sz="1800"/>
              <a:t>Exposition Picasso à Palazzo Reale.</a:t>
            </a:r>
            <a:endParaRPr sz="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800"/>
              <a:t>               CM2C </a:t>
            </a:r>
            <a:r>
              <a:rPr lang="fr" sz="1800"/>
              <a:t>Visite du Museo del Risorgimento.</a:t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" sz="3800" u="sng">
                <a:solidFill>
                  <a:srgbClr val="94006B"/>
                </a:solidFill>
                <a:latin typeface="Amatic SC"/>
                <a:ea typeface="Amatic SC"/>
                <a:cs typeface="Amatic SC"/>
                <a:sym typeface="Amatic SC"/>
              </a:rPr>
              <a:t>VENDREDI 16 novembre</a:t>
            </a:r>
            <a:r>
              <a:rPr b="1" lang="fr" sz="3800">
                <a:solidFill>
                  <a:srgbClr val="94006B"/>
                </a:solidFill>
                <a:latin typeface="Amatic SC"/>
                <a:ea typeface="Amatic SC"/>
                <a:cs typeface="Amatic SC"/>
                <a:sym typeface="Amatic SC"/>
              </a:rPr>
              <a:t>:</a:t>
            </a:r>
            <a:endParaRPr b="1" sz="700">
              <a:solidFill>
                <a:srgbClr val="94006B"/>
              </a:solidFill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800">
                <a:solidFill>
                  <a:srgbClr val="FF0000"/>
                </a:solidFill>
              </a:rPr>
              <a:t> </a:t>
            </a:r>
            <a:endParaRPr sz="1800">
              <a:solidFill>
                <a:srgbClr val="FF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3200">
                <a:solidFill>
                  <a:srgbClr val="0066CC"/>
                </a:solidFill>
                <a:latin typeface="Amatic SC"/>
                <a:ea typeface="Amatic SC"/>
                <a:cs typeface="Amatic SC"/>
                <a:sym typeface="Amatic SC"/>
              </a:rPr>
              <a:t>Intra Muros</a:t>
            </a:r>
            <a:r>
              <a:rPr lang="fr" sz="3200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rPr>
              <a:t>: </a:t>
            </a:r>
            <a:r>
              <a:rPr lang="fr" sz="1800">
                <a:solidFill>
                  <a:schemeClr val="dk1"/>
                </a:solidFill>
              </a:rPr>
              <a:t> </a:t>
            </a:r>
            <a:r>
              <a:rPr b="1" lang="fr" sz="1800">
                <a:solidFill>
                  <a:srgbClr val="FF0000"/>
                </a:solidFill>
              </a:rPr>
              <a:t>Aula Magna: </a:t>
            </a:r>
            <a:r>
              <a:rPr b="1" lang="fr" sz="1800"/>
              <a:t>Devoir surveillé </a:t>
            </a:r>
            <a:r>
              <a:rPr b="1" lang="fr" sz="1800">
                <a:solidFill>
                  <a:schemeClr val="dk1"/>
                </a:solidFill>
              </a:rPr>
              <a:t>Tles</a:t>
            </a:r>
            <a:r>
              <a:rPr b="1" lang="fr" sz="1800"/>
              <a:t> : </a:t>
            </a:r>
            <a:r>
              <a:rPr b="1" lang="fr" sz="1800">
                <a:solidFill>
                  <a:schemeClr val="dk1"/>
                </a:solidFill>
              </a:rPr>
              <a:t>TES</a:t>
            </a:r>
            <a:r>
              <a:rPr lang="fr" sz="1800">
                <a:solidFill>
                  <a:schemeClr val="dk1"/>
                </a:solidFill>
              </a:rPr>
              <a:t>, S.E.S; </a:t>
            </a:r>
            <a:r>
              <a:rPr b="1" lang="fr" sz="1800">
                <a:solidFill>
                  <a:schemeClr val="dk1"/>
                </a:solidFill>
              </a:rPr>
              <a:t>TL</a:t>
            </a:r>
            <a:r>
              <a:rPr lang="fr" sz="1800">
                <a:solidFill>
                  <a:schemeClr val="dk1"/>
                </a:solidFill>
              </a:rPr>
              <a:t>, Littérature; </a:t>
            </a:r>
            <a:r>
              <a:rPr b="1" lang="fr" sz="1800">
                <a:solidFill>
                  <a:schemeClr val="dk1"/>
                </a:solidFill>
              </a:rPr>
              <a:t>TS</a:t>
            </a:r>
            <a:r>
              <a:rPr lang="fr" sz="1800">
                <a:solidFill>
                  <a:schemeClr val="dk1"/>
                </a:solidFill>
              </a:rPr>
              <a:t>, S.P.C.  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" sz="3600">
                <a:solidFill>
                  <a:srgbClr val="00FF00"/>
                </a:solidFill>
                <a:latin typeface="Amatic SC"/>
                <a:ea typeface="Amatic SC"/>
                <a:cs typeface="Amatic SC"/>
                <a:sym typeface="Amatic SC"/>
              </a:rPr>
              <a:t>  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3200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rPr>
              <a:t>                       </a:t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</a:endParaRPr>
          </a:p>
        </p:txBody>
      </p:sp>
      <p:pic>
        <p:nvPicPr>
          <p:cNvPr id="96" name="Google Shape;96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72875" y="2243375"/>
            <a:ext cx="1551875" cy="822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9"/>
          <p:cNvSpPr txBox="1"/>
          <p:nvPr/>
        </p:nvSpPr>
        <p:spPr>
          <a:xfrm>
            <a:off x="546700" y="614750"/>
            <a:ext cx="7559400" cy="94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" sz="5600">
                <a:solidFill>
                  <a:srgbClr val="94006B"/>
                </a:solidFill>
                <a:latin typeface="Amatic SC"/>
                <a:ea typeface="Amatic SC"/>
                <a:cs typeface="Amatic SC"/>
                <a:sym typeface="Amatic SC"/>
              </a:rPr>
              <a:t>  </a:t>
            </a:r>
            <a:r>
              <a:rPr b="1" lang="fr" sz="5600">
                <a:solidFill>
                  <a:srgbClr val="94006B"/>
                </a:solidFill>
                <a:latin typeface="Amatic SC"/>
                <a:ea typeface="Amatic SC"/>
                <a:cs typeface="Amatic SC"/>
                <a:sym typeface="Amatic SC"/>
              </a:rPr>
              <a:t>semaine du 12 au 16 NOVEMBRE 2018 </a:t>
            </a:r>
            <a:r>
              <a:rPr lang="fr" sz="2400">
                <a:solidFill>
                  <a:schemeClr val="dk1"/>
                </a:solidFill>
                <a:latin typeface="Pacifico"/>
                <a:ea typeface="Pacifico"/>
                <a:cs typeface="Pacifico"/>
                <a:sym typeface="Pacifico"/>
              </a:rPr>
              <a:t>                   </a:t>
            </a:r>
            <a:endParaRPr/>
          </a:p>
        </p:txBody>
      </p:sp>
      <p:sp>
        <p:nvSpPr>
          <p:cNvPr id="102" name="Google Shape;102;p19"/>
          <p:cNvSpPr txBox="1"/>
          <p:nvPr/>
        </p:nvSpPr>
        <p:spPr>
          <a:xfrm>
            <a:off x="25" y="1558550"/>
            <a:ext cx="10080600" cy="600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2400">
                <a:latin typeface="Lobster"/>
                <a:ea typeface="Lobster"/>
                <a:cs typeface="Lobster"/>
                <a:sym typeface="Lobster"/>
              </a:rPr>
              <a:t>                                </a:t>
            </a:r>
            <a:endParaRPr sz="2400">
              <a:solidFill>
                <a:srgbClr val="0B5394"/>
              </a:solidFill>
              <a:latin typeface="Lobster"/>
              <a:ea typeface="Lobster"/>
              <a:cs typeface="Lobster"/>
              <a:sym typeface="Lobs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2400">
                <a:latin typeface="Lobster"/>
                <a:ea typeface="Lobster"/>
                <a:cs typeface="Lobster"/>
                <a:sym typeface="Lobster"/>
              </a:rPr>
              <a:t>                  </a:t>
            </a:r>
            <a:r>
              <a:rPr lang="fr" sz="2400">
                <a:solidFill>
                  <a:srgbClr val="0066CC"/>
                </a:solidFill>
                <a:latin typeface="Lobster"/>
                <a:ea typeface="Lobster"/>
                <a:cs typeface="Lobster"/>
                <a:sym typeface="Lobster"/>
              </a:rPr>
              <a:t>Le FSE  lance les Inscriptions pour l’année 2018/2019</a:t>
            </a:r>
            <a:endParaRPr sz="2400">
              <a:solidFill>
                <a:srgbClr val="0066CC"/>
              </a:solidFill>
              <a:latin typeface="Lobster"/>
              <a:ea typeface="Lobster"/>
              <a:cs typeface="Lobster"/>
              <a:sym typeface="Lobs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2400">
                <a:solidFill>
                  <a:srgbClr val="0B5394"/>
                </a:solidFill>
                <a:latin typeface="Lobster"/>
                <a:ea typeface="Lobster"/>
                <a:cs typeface="Lobster"/>
                <a:sym typeface="Lobster"/>
              </a:rPr>
              <a:t>                                                   </a:t>
            </a:r>
            <a:endParaRPr b="1" sz="2400">
              <a:solidFill>
                <a:srgbClr val="0066CC"/>
              </a:solidFill>
              <a:latin typeface="Lobster"/>
              <a:ea typeface="Lobster"/>
              <a:cs typeface="Lobster"/>
              <a:sym typeface="Lobs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2400">
              <a:solidFill>
                <a:srgbClr val="0066CC"/>
              </a:solidFill>
              <a:latin typeface="Lobster"/>
              <a:ea typeface="Lobster"/>
              <a:cs typeface="Lobster"/>
              <a:sym typeface="Lobs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B5394"/>
              </a:solidFill>
              <a:latin typeface="Lobster"/>
              <a:ea typeface="Lobster"/>
              <a:cs typeface="Lobster"/>
              <a:sym typeface="Lobs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2400">
                <a:latin typeface="Lobster"/>
                <a:ea typeface="Lobster"/>
                <a:cs typeface="Lobster"/>
                <a:sym typeface="Lobster"/>
              </a:rPr>
              <a:t>                                               </a:t>
            </a:r>
            <a:r>
              <a:rPr b="1" lang="fr" sz="2400">
                <a:solidFill>
                  <a:srgbClr val="B45F06"/>
                </a:solidFill>
                <a:latin typeface="Lobster"/>
                <a:ea typeface="Lobster"/>
                <a:cs typeface="Lobster"/>
                <a:sym typeface="Lobster"/>
              </a:rPr>
              <a:t>Les droits sont de 5.00€</a:t>
            </a:r>
            <a:endParaRPr b="1" sz="2400">
              <a:solidFill>
                <a:srgbClr val="B45F06"/>
              </a:solidFill>
              <a:latin typeface="Lobster"/>
              <a:ea typeface="Lobster"/>
              <a:cs typeface="Lobster"/>
              <a:sym typeface="Lobs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400">
                <a:solidFill>
                  <a:srgbClr val="0000FF"/>
                </a:solidFill>
                <a:latin typeface="Lobster"/>
                <a:ea typeface="Lobster"/>
                <a:cs typeface="Lobster"/>
                <a:sym typeface="Lobster"/>
              </a:rPr>
              <a:t> </a:t>
            </a:r>
            <a:endParaRPr b="1" sz="2400">
              <a:solidFill>
                <a:srgbClr val="0000FF"/>
              </a:solidFill>
              <a:latin typeface="Lobster"/>
              <a:ea typeface="Lobster"/>
              <a:cs typeface="Lobster"/>
              <a:sym typeface="Lobs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400">
                <a:solidFill>
                  <a:srgbClr val="0000FF"/>
                </a:solidFill>
                <a:latin typeface="Lobster"/>
                <a:ea typeface="Lobster"/>
                <a:cs typeface="Lobster"/>
                <a:sym typeface="Lobster"/>
              </a:rPr>
              <a:t>                      </a:t>
            </a:r>
            <a:r>
              <a:rPr b="1" lang="fr" sz="2400">
                <a:solidFill>
                  <a:srgbClr val="980000"/>
                </a:solidFill>
                <a:latin typeface="Lobster"/>
                <a:ea typeface="Lobster"/>
                <a:cs typeface="Lobster"/>
                <a:sym typeface="Lobster"/>
              </a:rPr>
              <a:t> </a:t>
            </a:r>
            <a:r>
              <a:rPr b="1" lang="fr" sz="2400">
                <a:solidFill>
                  <a:srgbClr val="94006B"/>
                </a:solidFill>
                <a:latin typeface="Lobster"/>
                <a:ea typeface="Lobster"/>
                <a:cs typeface="Lobster"/>
                <a:sym typeface="Lobster"/>
              </a:rPr>
              <a:t>  Assemblée générale le Mardi 13 novembre 2018 au Foyer</a:t>
            </a:r>
            <a:endParaRPr b="1" sz="2400">
              <a:solidFill>
                <a:srgbClr val="94006B"/>
              </a:solidFill>
              <a:latin typeface="Lobster"/>
              <a:ea typeface="Lobster"/>
              <a:cs typeface="Lobster"/>
              <a:sym typeface="Lobs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400">
                <a:solidFill>
                  <a:srgbClr val="94006B"/>
                </a:solidFill>
                <a:latin typeface="Lobster"/>
                <a:ea typeface="Lobster"/>
                <a:cs typeface="Lobster"/>
                <a:sym typeface="Lobster"/>
              </a:rPr>
              <a:t>                                                     entre 12h00/14h00</a:t>
            </a:r>
            <a:endParaRPr b="1" sz="2400">
              <a:solidFill>
                <a:srgbClr val="94006B"/>
              </a:solidFill>
              <a:latin typeface="Lobster"/>
              <a:ea typeface="Lobster"/>
              <a:cs typeface="Lobster"/>
              <a:sym typeface="Lobs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980000"/>
              </a:solidFill>
              <a:latin typeface="Lobster"/>
              <a:ea typeface="Lobster"/>
              <a:cs typeface="Lobster"/>
              <a:sym typeface="Lobs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400">
                <a:solidFill>
                  <a:srgbClr val="980000"/>
                </a:solidFill>
                <a:latin typeface="Lobster"/>
                <a:ea typeface="Lobster"/>
                <a:cs typeface="Lobster"/>
                <a:sym typeface="Lobster"/>
              </a:rPr>
              <a:t> </a:t>
            </a:r>
            <a:r>
              <a:rPr b="1" lang="fr" sz="2400" u="sng">
                <a:solidFill>
                  <a:srgbClr val="0066CC"/>
                </a:solidFill>
                <a:latin typeface="Lobster"/>
                <a:ea typeface="Lobster"/>
                <a:cs typeface="Lobster"/>
                <a:sym typeface="Lobster"/>
              </a:rPr>
              <a:t>Ordre du jour</a:t>
            </a:r>
            <a:r>
              <a:rPr b="1" lang="fr" sz="2400">
                <a:solidFill>
                  <a:srgbClr val="0066CC"/>
                </a:solidFill>
                <a:latin typeface="Lobster"/>
                <a:ea typeface="Lobster"/>
                <a:cs typeface="Lobster"/>
                <a:sym typeface="Lobster"/>
              </a:rPr>
              <a:t>:   </a:t>
            </a:r>
            <a:r>
              <a:rPr lang="fr" sz="1800">
                <a:latin typeface="Georgia"/>
                <a:ea typeface="Georgia"/>
                <a:cs typeface="Georgia"/>
                <a:sym typeface="Georgia"/>
              </a:rPr>
              <a:t>Bilan de la rentrée</a:t>
            </a:r>
            <a:r>
              <a:rPr b="1" lang="fr" sz="2400">
                <a:solidFill>
                  <a:srgbClr val="980000"/>
                </a:solidFill>
                <a:latin typeface="Lobster"/>
                <a:ea typeface="Lobster"/>
                <a:cs typeface="Lobster"/>
                <a:sym typeface="Lobster"/>
              </a:rPr>
              <a:t> </a:t>
            </a:r>
            <a:endParaRPr b="1" sz="2400">
              <a:solidFill>
                <a:srgbClr val="980000"/>
              </a:solidFill>
              <a:latin typeface="Lobster"/>
              <a:ea typeface="Lobster"/>
              <a:cs typeface="Lobster"/>
              <a:sym typeface="Lobs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400">
                <a:solidFill>
                  <a:srgbClr val="980000"/>
                </a:solidFill>
                <a:latin typeface="Lobster"/>
                <a:ea typeface="Lobster"/>
                <a:cs typeface="Lobster"/>
                <a:sym typeface="Lobster"/>
              </a:rPr>
              <a:t>                              </a:t>
            </a:r>
            <a:r>
              <a:rPr b="1" lang="fr" sz="1800"/>
              <a:t>Présentation des projets de l’Année 2018/19</a:t>
            </a:r>
            <a:endParaRPr b="1"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400">
                <a:solidFill>
                  <a:srgbClr val="980000"/>
                </a:solidFill>
                <a:latin typeface="Lobster"/>
                <a:ea typeface="Lobster"/>
                <a:cs typeface="Lobster"/>
                <a:sym typeface="Lobster"/>
              </a:rPr>
              <a:t>                              </a:t>
            </a:r>
            <a:r>
              <a:rPr lang="fr" sz="1800">
                <a:latin typeface="Georgia"/>
                <a:ea typeface="Georgia"/>
                <a:cs typeface="Georgia"/>
                <a:sym typeface="Georgia"/>
              </a:rPr>
              <a:t>Tour de table - Échanges entre les membres - Points divers.</a:t>
            </a:r>
            <a:r>
              <a:rPr b="1" lang="fr" sz="2400">
                <a:latin typeface="Lobster"/>
                <a:ea typeface="Lobster"/>
                <a:cs typeface="Lobster"/>
                <a:sym typeface="Lobster"/>
              </a:rPr>
              <a:t> </a:t>
            </a:r>
            <a:endParaRPr b="1" sz="2400">
              <a:latin typeface="Lobster"/>
              <a:ea typeface="Lobster"/>
              <a:cs typeface="Lobster"/>
              <a:sym typeface="Lobs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400">
                <a:latin typeface="Lobster"/>
                <a:ea typeface="Lobster"/>
                <a:cs typeface="Lobster"/>
                <a:sym typeface="Lobster"/>
              </a:rPr>
              <a:t>                                             </a:t>
            </a:r>
            <a:endParaRPr b="1" sz="2400">
              <a:latin typeface="Lobster"/>
              <a:ea typeface="Lobster"/>
              <a:cs typeface="Lobster"/>
              <a:sym typeface="Lobster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400">
                <a:solidFill>
                  <a:srgbClr val="0066CC"/>
                </a:solidFill>
                <a:latin typeface="Lobster"/>
                <a:ea typeface="Lobster"/>
                <a:cs typeface="Lobster"/>
                <a:sym typeface="Lobster"/>
              </a:rPr>
              <a:t>Votre présence est importante. Soyez nombreux !!     </a:t>
            </a:r>
            <a:r>
              <a:rPr b="1" lang="fr" sz="2400">
                <a:latin typeface="Lobster"/>
                <a:ea typeface="Lobster"/>
                <a:cs typeface="Lobster"/>
                <a:sym typeface="Lobster"/>
              </a:rPr>
              <a:t>     </a:t>
            </a:r>
            <a:r>
              <a:rPr b="1" lang="fr" sz="2400">
                <a:solidFill>
                  <a:srgbClr val="0000FF"/>
                </a:solidFill>
                <a:latin typeface="Lobster"/>
                <a:ea typeface="Lobster"/>
                <a:cs typeface="Lobster"/>
                <a:sym typeface="Lobster"/>
              </a:rPr>
              <a:t>              </a:t>
            </a:r>
            <a:endParaRPr b="1" sz="2400">
              <a:solidFill>
                <a:srgbClr val="0000FF"/>
              </a:solidFill>
              <a:latin typeface="Lobster"/>
              <a:ea typeface="Lobster"/>
              <a:cs typeface="Lobster"/>
              <a:sym typeface="Lobster"/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2400">
                <a:solidFill>
                  <a:srgbClr val="0066CC"/>
                </a:solidFill>
                <a:latin typeface="Lobster"/>
                <a:ea typeface="Lobster"/>
                <a:cs typeface="Lobster"/>
                <a:sym typeface="Lobster"/>
              </a:rPr>
              <a:t> </a:t>
            </a:r>
            <a:endParaRPr sz="2400">
              <a:solidFill>
                <a:srgbClr val="0066CC"/>
              </a:solidFill>
              <a:latin typeface="Lobster"/>
              <a:ea typeface="Lobster"/>
              <a:cs typeface="Lobster"/>
              <a:sym typeface="Lobs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2400">
                <a:latin typeface="Lobster"/>
                <a:ea typeface="Lobster"/>
                <a:cs typeface="Lobster"/>
                <a:sym typeface="Lobster"/>
              </a:rPr>
              <a:t>                    </a:t>
            </a:r>
            <a:endParaRPr sz="2400">
              <a:latin typeface="Lobster"/>
              <a:ea typeface="Lobster"/>
              <a:cs typeface="Lobster"/>
              <a:sym typeface="Lobs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2400">
                <a:latin typeface="Lobster"/>
                <a:ea typeface="Lobster"/>
                <a:cs typeface="Lobster"/>
                <a:sym typeface="Lobster"/>
              </a:rPr>
              <a:t>  </a:t>
            </a:r>
            <a:r>
              <a:rPr lang="fr" sz="3000">
                <a:solidFill>
                  <a:srgbClr val="9900FF"/>
                </a:solidFill>
                <a:latin typeface="Lobster"/>
                <a:ea typeface="Lobster"/>
                <a:cs typeface="Lobster"/>
                <a:sym typeface="Lobster"/>
              </a:rPr>
              <a:t> </a:t>
            </a:r>
            <a:endParaRPr sz="3000">
              <a:solidFill>
                <a:srgbClr val="9900FF"/>
              </a:solidFill>
              <a:latin typeface="Lobster"/>
              <a:ea typeface="Lobster"/>
              <a:cs typeface="Lobster"/>
              <a:sym typeface="Lobs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9900FF"/>
              </a:solidFill>
              <a:latin typeface="Lobster"/>
              <a:ea typeface="Lobster"/>
              <a:cs typeface="Lobster"/>
              <a:sym typeface="Lobs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2400">
                <a:latin typeface="Lobster"/>
                <a:ea typeface="Lobster"/>
                <a:cs typeface="Lobster"/>
                <a:sym typeface="Lobster"/>
              </a:rPr>
              <a:t>                                                                  </a:t>
            </a:r>
            <a:endParaRPr sz="2400">
              <a:latin typeface="Lobster"/>
              <a:ea typeface="Lobster"/>
              <a:cs typeface="Lobster"/>
              <a:sym typeface="Lobs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latin typeface="Lobster"/>
              <a:ea typeface="Lobster"/>
              <a:cs typeface="Lobster"/>
              <a:sym typeface="Lobs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2400">
                <a:latin typeface="Lobster"/>
                <a:ea typeface="Lobster"/>
                <a:cs typeface="Lobster"/>
                <a:sym typeface="Lobster"/>
              </a:rPr>
              <a:t>                                           </a:t>
            </a:r>
            <a:endParaRPr sz="2400">
              <a:latin typeface="Lobster"/>
              <a:ea typeface="Lobster"/>
              <a:cs typeface="Lobster"/>
              <a:sym typeface="Lobs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latin typeface="Lobster"/>
              <a:ea typeface="Lobster"/>
              <a:cs typeface="Lobster"/>
              <a:sym typeface="Lobs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latin typeface="Lobster"/>
              <a:ea typeface="Lobster"/>
              <a:cs typeface="Lobster"/>
              <a:sym typeface="Lobs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2400">
                <a:latin typeface="Lobster"/>
                <a:ea typeface="Lobster"/>
                <a:cs typeface="Lobster"/>
                <a:sym typeface="Lobster"/>
              </a:rPr>
              <a:t>                                                                </a:t>
            </a:r>
            <a:r>
              <a:rPr b="1" lang="fr" sz="2400">
                <a:latin typeface="Lobster"/>
                <a:ea typeface="Lobster"/>
                <a:cs typeface="Lobster"/>
                <a:sym typeface="Lobster"/>
              </a:rPr>
              <a:t>   </a:t>
            </a:r>
            <a:endParaRPr sz="2400">
              <a:latin typeface="Lobster"/>
              <a:ea typeface="Lobster"/>
              <a:cs typeface="Lobster"/>
              <a:sym typeface="Lobster"/>
            </a:endParaRPr>
          </a:p>
        </p:txBody>
      </p:sp>
      <p:pic>
        <p:nvPicPr>
          <p:cNvPr id="103" name="Google Shape;103;p19"/>
          <p:cNvPicPr preferRelativeResize="0"/>
          <p:nvPr/>
        </p:nvPicPr>
        <p:blipFill rotWithShape="1">
          <a:blip r:embed="rId3">
            <a:alphaModFix/>
          </a:blip>
          <a:srcRect b="12069" l="9231" r="5523" t="16343"/>
          <a:stretch/>
        </p:blipFill>
        <p:spPr>
          <a:xfrm>
            <a:off x="25" y="1916725"/>
            <a:ext cx="1263075" cy="9437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19"/>
          <p:cNvPicPr preferRelativeResize="0"/>
          <p:nvPr/>
        </p:nvPicPr>
        <p:blipFill rotWithShape="1">
          <a:blip r:embed="rId4">
            <a:alphaModFix/>
          </a:blip>
          <a:srcRect b="18955" l="0" r="0" t="21078"/>
          <a:stretch/>
        </p:blipFill>
        <p:spPr>
          <a:xfrm>
            <a:off x="2816950" y="2461226"/>
            <a:ext cx="4021850" cy="943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-3894425" y="3319150"/>
            <a:ext cx="924150" cy="744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1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-3988677" y="4064000"/>
            <a:ext cx="924150" cy="776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19"/>
          <p:cNvPicPr preferRelativeResize="0"/>
          <p:nvPr/>
        </p:nvPicPr>
        <p:blipFill rotWithShape="1">
          <a:blip r:embed="rId3">
            <a:alphaModFix/>
          </a:blip>
          <a:srcRect b="12069" l="9231" r="5523" t="16343"/>
          <a:stretch/>
        </p:blipFill>
        <p:spPr>
          <a:xfrm>
            <a:off x="-3988675" y="4990875"/>
            <a:ext cx="775924" cy="589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20"/>
          <p:cNvSpPr txBox="1"/>
          <p:nvPr/>
        </p:nvSpPr>
        <p:spPr>
          <a:xfrm>
            <a:off x="1216063" y="1046525"/>
            <a:ext cx="7648500" cy="105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lang="fr" sz="5600">
                <a:solidFill>
                  <a:srgbClr val="94006B"/>
                </a:solidFill>
                <a:latin typeface="Amatic SC"/>
                <a:ea typeface="Amatic SC"/>
                <a:cs typeface="Amatic SC"/>
                <a:sym typeface="Amatic SC"/>
              </a:rPr>
              <a:t>semaine du 12 au 16 novembre 2018</a:t>
            </a:r>
            <a:endParaRPr/>
          </a:p>
        </p:txBody>
      </p:sp>
      <p:sp>
        <p:nvSpPr>
          <p:cNvPr id="113" name="Google Shape;113;p20"/>
          <p:cNvSpPr txBox="1"/>
          <p:nvPr/>
        </p:nvSpPr>
        <p:spPr>
          <a:xfrm>
            <a:off x="0" y="2336100"/>
            <a:ext cx="10080600" cy="522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6000">
                <a:solidFill>
                  <a:srgbClr val="666666"/>
                </a:solidFill>
                <a:latin typeface="Amatic SC"/>
                <a:ea typeface="Amatic SC"/>
                <a:cs typeface="Amatic SC"/>
                <a:sym typeface="Amatic SC"/>
              </a:rPr>
              <a:t>EN VILLE</a:t>
            </a:r>
            <a:endParaRPr b="1" sz="6000">
              <a:solidFill>
                <a:srgbClr val="666666"/>
              </a:solidFill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600">
              <a:solidFill>
                <a:srgbClr val="FF0000"/>
              </a:solidFill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3600">
                <a:solidFill>
                  <a:srgbClr val="FF0000"/>
                </a:solidFill>
                <a:latin typeface="Amatic SC"/>
                <a:ea typeface="Amatic SC"/>
                <a:cs typeface="Amatic SC"/>
                <a:sym typeface="Amatic SC"/>
              </a:rPr>
              <a:t>cinéma :</a:t>
            </a:r>
            <a:r>
              <a:rPr b="1" lang="fr" sz="3000">
                <a:solidFill>
                  <a:srgbClr val="FF0000"/>
                </a:solidFill>
                <a:latin typeface="Amatic SC"/>
                <a:ea typeface="Amatic SC"/>
                <a:cs typeface="Amatic SC"/>
                <a:sym typeface="Amatic SC"/>
              </a:rPr>
              <a:t> </a:t>
            </a:r>
            <a:r>
              <a:rPr b="1" lang="fr" sz="2200">
                <a:latin typeface="Merriweather"/>
                <a:ea typeface="Merriweather"/>
                <a:cs typeface="Merriweather"/>
                <a:sym typeface="Merriweather"/>
              </a:rPr>
              <a:t>Menocchio </a:t>
            </a:r>
            <a:r>
              <a:rPr lang="fr" sz="2200">
                <a:latin typeface="Merriweather"/>
                <a:ea typeface="Merriweather"/>
                <a:cs typeface="Merriweather"/>
                <a:sym typeface="Merriweather"/>
              </a:rPr>
              <a:t>de Fasulo Alberto dans les salles de </a:t>
            </a:r>
            <a:r>
              <a:rPr lang="fr" sz="2200">
                <a:latin typeface="Merriweather"/>
                <a:ea typeface="Merriweather"/>
                <a:cs typeface="Merriweather"/>
                <a:sym typeface="Merriweather"/>
              </a:rPr>
              <a:t>cinéma</a:t>
            </a:r>
            <a:r>
              <a:rPr lang="fr" sz="2200">
                <a:latin typeface="Merriweather"/>
                <a:ea typeface="Merriweather"/>
                <a:cs typeface="Merriweather"/>
                <a:sym typeface="Merriweather"/>
              </a:rPr>
              <a:t> </a:t>
            </a:r>
            <a:endParaRPr sz="2200"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2200">
                <a:latin typeface="Merriweather"/>
                <a:ea typeface="Merriweather"/>
                <a:cs typeface="Merriweather"/>
                <a:sym typeface="Merriweather"/>
              </a:rPr>
              <a:t>                  à partir du 8 novembre.</a:t>
            </a:r>
            <a:endParaRPr sz="2200"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600">
              <a:solidFill>
                <a:srgbClr val="FF0000"/>
              </a:solidFill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3600">
                <a:solidFill>
                  <a:srgbClr val="FF0000"/>
                </a:solidFill>
                <a:latin typeface="Amatic SC"/>
                <a:ea typeface="Amatic SC"/>
                <a:cs typeface="Amatic SC"/>
                <a:sym typeface="Amatic SC"/>
              </a:rPr>
              <a:t>PHOTO :</a:t>
            </a:r>
            <a:r>
              <a:rPr b="1" lang="fr" sz="3000">
                <a:solidFill>
                  <a:srgbClr val="FF0000"/>
                </a:solidFill>
                <a:latin typeface="Amatic SC"/>
                <a:ea typeface="Amatic SC"/>
                <a:cs typeface="Amatic SC"/>
                <a:sym typeface="Amatic SC"/>
              </a:rPr>
              <a:t> </a:t>
            </a:r>
            <a:r>
              <a:rPr lang="fr" sz="2200"/>
              <a:t>“</a:t>
            </a:r>
            <a:r>
              <a:rPr b="1" lang="fr" sz="2200">
                <a:latin typeface="Merriweather"/>
                <a:ea typeface="Merriweather"/>
                <a:cs typeface="Merriweather"/>
                <a:sym typeface="Merriweather"/>
              </a:rPr>
              <a:t>Dai campi di battaglia</a:t>
            </a:r>
            <a:r>
              <a:rPr lang="fr" sz="2200"/>
              <a:t>” photographies de Riccardo Baur </a:t>
            </a:r>
            <a:endParaRPr sz="2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2200"/>
              <a:t>              prises au front pendant la Première Guerre. </a:t>
            </a:r>
            <a:endParaRPr sz="2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2200"/>
              <a:t>              Società </a:t>
            </a:r>
            <a:r>
              <a:rPr lang="fr" sz="2200"/>
              <a:t>Umanitaria</a:t>
            </a:r>
            <a:r>
              <a:rPr lang="fr" sz="2200"/>
              <a:t> jusqu’au 22 novembre. </a:t>
            </a:r>
            <a:endParaRPr sz="22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