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Syncopate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Luca MONTI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Syncopat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Syncopat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ciaaooooo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0" y="1723500"/>
            <a:ext cx="8520599" cy="169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400000"/>
              <a:defRPr sz="11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Relationship Id="rId4" Type="http://schemas.openxmlformats.org/officeDocument/2006/relationships/image" Target="../media/image10.png"/><Relationship Id="rId5" Type="http://schemas.openxmlformats.org/officeDocument/2006/relationships/image" Target="../media/image01.png"/><Relationship Id="rId6" Type="http://schemas.openxmlformats.org/officeDocument/2006/relationships/image" Target="../media/image0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7.png"/><Relationship Id="rId4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1723500"/>
            <a:ext cx="8520599" cy="1696500"/>
          </a:xfrm>
          <a:prstGeom prst="rect">
            <a:avLst/>
          </a:prstGeom>
          <a:noFill/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4800" u="sng">
                <a:solidFill>
                  <a:srgbClr val="FF0000"/>
                </a:solidFill>
                <a:highlight>
                  <a:srgbClr val="FFFFFF"/>
                </a:highlight>
                <a:latin typeface="Syncopate"/>
                <a:ea typeface="Syncopate"/>
                <a:cs typeface="Syncopate"/>
                <a:sym typeface="Syncopate"/>
              </a:rPr>
              <a:t>EXPOSÉ DE</a:t>
            </a:r>
            <a:r>
              <a:rPr lang="fr" sz="4800" u="sng">
                <a:solidFill>
                  <a:srgbClr val="FF0000"/>
                </a:solidFill>
                <a:latin typeface="Syncopate"/>
                <a:ea typeface="Syncopate"/>
                <a:cs typeface="Syncopate"/>
                <a:sym typeface="Syncopate"/>
              </a:rPr>
              <a:t> Technologie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51807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>
                <a:solidFill>
                  <a:srgbClr val="FF0000"/>
                </a:solidFill>
              </a:rPr>
              <a:t>MBlock: La détection d’objets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23950"/>
            <a:ext cx="4991100" cy="27516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5582450" y="371400"/>
            <a:ext cx="3095100" cy="7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fr"/>
              <a:t>La détection est une partie du programme qui ne dépends pas de l’application de controle.</a:t>
            </a:r>
          </a:p>
        </p:txBody>
      </p:sp>
      <p:cxnSp>
        <p:nvCxnSpPr>
          <p:cNvPr id="140" name="Shape 140"/>
          <p:cNvCxnSpPr>
            <a:stCxn id="141" idx="1"/>
          </p:cNvCxnSpPr>
          <p:nvPr/>
        </p:nvCxnSpPr>
        <p:spPr>
          <a:xfrm rot="10800000">
            <a:off x="3365150" y="1632100"/>
            <a:ext cx="2599800" cy="52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2" name="Shape 142"/>
          <p:cNvCxnSpPr>
            <a:stCxn id="143" idx="1"/>
          </p:cNvCxnSpPr>
          <p:nvPr/>
        </p:nvCxnSpPr>
        <p:spPr>
          <a:xfrm rot="10800000">
            <a:off x="2746200" y="2948750"/>
            <a:ext cx="3373500" cy="82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1" name="Shape 141"/>
          <p:cNvSpPr txBox="1"/>
          <p:nvPr/>
        </p:nvSpPr>
        <p:spPr>
          <a:xfrm>
            <a:off x="5964950" y="1637500"/>
            <a:ext cx="2712600" cy="10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On utilises une variable et on l’associe à une partie du robot pour qu’elle puisse réagir à différentes circonstances.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6119700" y="3151400"/>
            <a:ext cx="2712600" cy="12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On indiques les conditions pour exécuter l’action comme pour le controle du programme et, suite à cela on indique l’action à exécuter.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021300" y="211275"/>
            <a:ext cx="61227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>
                <a:solidFill>
                  <a:srgbClr val="FF0000"/>
                </a:solidFill>
              </a:rPr>
              <a:t>MBlock: Programme de suivi de ligne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7" y="211275"/>
            <a:ext cx="2638425" cy="4991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0" name="Shape 150"/>
          <p:cNvCxnSpPr>
            <a:stCxn id="151" idx="1"/>
          </p:cNvCxnSpPr>
          <p:nvPr/>
        </p:nvCxnSpPr>
        <p:spPr>
          <a:xfrm flipH="1">
            <a:off x="1440725" y="2492325"/>
            <a:ext cx="3297600" cy="236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2" name="Shape 152"/>
          <p:cNvCxnSpPr>
            <a:stCxn id="153" idx="1"/>
          </p:cNvCxnSpPr>
          <p:nvPr/>
        </p:nvCxnSpPr>
        <p:spPr>
          <a:xfrm rot="10800000">
            <a:off x="1508025" y="3354100"/>
            <a:ext cx="3804300" cy="46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54" name="Shape 154"/>
          <p:cNvSpPr txBox="1"/>
          <p:nvPr/>
        </p:nvSpPr>
        <p:spPr>
          <a:xfrm>
            <a:off x="3669100" y="1091725"/>
            <a:ext cx="4547100" cy="8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fr"/>
              <a:t>Le suivi de ligne est l’unique partie du robot qui rend le robot toutalement autonaume.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4738325" y="2205975"/>
            <a:ext cx="316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Cette fois on donnes une variabe avec une condition.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5312325" y="3601600"/>
            <a:ext cx="32190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Toujours accompagnées d’une action.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12475"/>
            <a:ext cx="8520600" cy="572700"/>
          </a:xfrm>
          <a:prstGeom prst="rect">
            <a:avLst/>
          </a:prstGeom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fr" sz="3000" u="sng">
                <a:solidFill>
                  <a:srgbClr val="FF0000"/>
                </a:solidFill>
              </a:rPr>
              <a:t>Organisation du groupe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48675" y="15450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Arianna et Victoria ce sont occupées de Sketchup de la pièce de fixation et de la pièce de protection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Basile et Lorenzo font AppInventor 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Luca s’est occupé de MBlock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3273" y="1770773"/>
            <a:ext cx="2333199" cy="504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27750" y="2246700"/>
            <a:ext cx="1580100" cy="65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64756" y="3061150"/>
            <a:ext cx="1561518" cy="91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12475"/>
            <a:ext cx="8520600" cy="96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" u="sng">
                <a:solidFill>
                  <a:srgbClr val="FF0000"/>
                </a:solidFill>
              </a:rPr>
              <a:t>Les objectifs et la planification du projet, en particulier pour le travail qui reste à faire cette année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5464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fr"/>
              <a:t>Le Robot devra devenir quasiment indestructible avec les pièces qui seront ajoutées grâce à Sketchup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fr"/>
              <a:t>L’interface du programme AppInventor devra recevoir toutes les données du robot et devra contrôler tous ces mouvement, ce sera le centre de contrôle pour le robot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fr"/>
              <a:t>Le programme MBlock devra exécuter toutes les actions possibles et devra rendre totalement indépendant le robot si besoin.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44250" y="1226000"/>
            <a:ext cx="8520600" cy="180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r" u="sng">
                <a:solidFill>
                  <a:srgbClr val="FF0000"/>
                </a:solidFill>
              </a:rPr>
              <a:t>Les résultats obtenus et les perspectives envisagées dans la suite du projet pour avoir le meilleur véhicule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1000" u="sng">
              <a:solidFill>
                <a:srgbClr val="FF0000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b="1" sz="10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fr" u="sng">
                <a:solidFill>
                  <a:srgbClr val="FF0000"/>
                </a:solidFill>
              </a:rPr>
              <a:t>AppInventor:</a:t>
            </a:r>
            <a:r>
              <a:rPr b="1" lang="fr">
                <a:solidFill>
                  <a:srgbClr val="FF0000"/>
                </a:solidFill>
              </a:rPr>
              <a:t> les commandes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b="1" u="sng"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3973" y="1115375"/>
            <a:ext cx="5811600" cy="34163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711725" y="4692600"/>
            <a:ext cx="51519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Un exemple de la programmation des flèches directionnelles</a:t>
            </a:r>
          </a:p>
        </p:txBody>
      </p:sp>
      <p:cxnSp>
        <p:nvCxnSpPr>
          <p:cNvPr id="82" name="Shape 82"/>
          <p:cNvCxnSpPr/>
          <p:nvPr/>
        </p:nvCxnSpPr>
        <p:spPr>
          <a:xfrm flipH="1" rot="10800000">
            <a:off x="751475" y="1502975"/>
            <a:ext cx="2396400" cy="150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3" name="Shape 83"/>
          <p:cNvCxnSpPr/>
          <p:nvPr/>
        </p:nvCxnSpPr>
        <p:spPr>
          <a:xfrm flipH="1" rot="10800000">
            <a:off x="784875" y="2496587"/>
            <a:ext cx="2396400" cy="150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4" name="Shape 84"/>
          <p:cNvCxnSpPr/>
          <p:nvPr/>
        </p:nvCxnSpPr>
        <p:spPr>
          <a:xfrm flipH="1" rot="10800000">
            <a:off x="784875" y="3490225"/>
            <a:ext cx="2396400" cy="150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5" name="Shape 85"/>
          <p:cNvSpPr txBox="1"/>
          <p:nvPr/>
        </p:nvSpPr>
        <p:spPr>
          <a:xfrm>
            <a:off x="370150" y="1327625"/>
            <a:ext cx="1110600" cy="5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vitesse normale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370150" y="3314875"/>
            <a:ext cx="1110600" cy="5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vitesse rapide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70150" y="2321250"/>
            <a:ext cx="1110600" cy="5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vitesse lente</a:t>
            </a:r>
          </a:p>
        </p:txBody>
      </p:sp>
      <p:cxnSp>
        <p:nvCxnSpPr>
          <p:cNvPr id="88" name="Shape 88"/>
          <p:cNvCxnSpPr/>
          <p:nvPr/>
        </p:nvCxnSpPr>
        <p:spPr>
          <a:xfrm flipH="1">
            <a:off x="7796150" y="1102175"/>
            <a:ext cx="764100" cy="705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9" name="Shape 89"/>
          <p:cNvSpPr txBox="1"/>
          <p:nvPr/>
        </p:nvSpPr>
        <p:spPr>
          <a:xfrm>
            <a:off x="8203750" y="799475"/>
            <a:ext cx="1205100" cy="3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arrêt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fr" u="sng">
                <a:solidFill>
                  <a:srgbClr val="FF0000"/>
                </a:solidFill>
              </a:rPr>
              <a:t>AppInventor:</a:t>
            </a:r>
            <a:r>
              <a:rPr b="1" lang="fr">
                <a:solidFill>
                  <a:srgbClr val="FF0000"/>
                </a:solidFill>
              </a:rPr>
              <a:t> l'interface de la tablet 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3975" y="1152474"/>
            <a:ext cx="1994800" cy="29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43975" y="3593075"/>
            <a:ext cx="1994799" cy="14346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Shape 97"/>
          <p:cNvCxnSpPr/>
          <p:nvPr/>
        </p:nvCxnSpPr>
        <p:spPr>
          <a:xfrm>
            <a:off x="1289550" y="1865925"/>
            <a:ext cx="1651200" cy="498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8" name="Shape 98"/>
          <p:cNvCxnSpPr/>
          <p:nvPr/>
        </p:nvCxnSpPr>
        <p:spPr>
          <a:xfrm flipH="1">
            <a:off x="4400225" y="2237750"/>
            <a:ext cx="2321400" cy="309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9" name="Shape 99"/>
          <p:cNvCxnSpPr/>
          <p:nvPr/>
        </p:nvCxnSpPr>
        <p:spPr>
          <a:xfrm rot="10800000">
            <a:off x="4634125" y="2797650"/>
            <a:ext cx="2104200" cy="124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0" name="Shape 100"/>
          <p:cNvCxnSpPr/>
          <p:nvPr/>
        </p:nvCxnSpPr>
        <p:spPr>
          <a:xfrm flipH="1">
            <a:off x="4725775" y="3557025"/>
            <a:ext cx="1987500" cy="209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1" name="Shape 101"/>
          <p:cNvSpPr txBox="1"/>
          <p:nvPr/>
        </p:nvSpPr>
        <p:spPr>
          <a:xfrm>
            <a:off x="6654825" y="2008112"/>
            <a:ext cx="1636500" cy="5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 suivi de ligne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6704925" y="1152475"/>
            <a:ext cx="18786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les boutons pour connecter et déconnecter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704925" y="2705375"/>
            <a:ext cx="1994700" cy="5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 réglage de vitesse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654825" y="3340425"/>
            <a:ext cx="2271000" cy="4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les flèches directionelles</a:t>
            </a:r>
          </a:p>
        </p:txBody>
      </p:sp>
      <p:cxnSp>
        <p:nvCxnSpPr>
          <p:cNvPr id="105" name="Shape 105"/>
          <p:cNvCxnSpPr/>
          <p:nvPr/>
        </p:nvCxnSpPr>
        <p:spPr>
          <a:xfrm flipH="1">
            <a:off x="4838775" y="1648550"/>
            <a:ext cx="1937100" cy="426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6" name="Shape 106"/>
          <p:cNvSpPr txBox="1"/>
          <p:nvPr/>
        </p:nvSpPr>
        <p:spPr>
          <a:xfrm>
            <a:off x="508025" y="1505000"/>
            <a:ext cx="2071200" cy="7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distance lue par le sonar</a:t>
            </a:r>
          </a:p>
        </p:txBody>
      </p:sp>
      <p:cxnSp>
        <p:nvCxnSpPr>
          <p:cNvPr id="107" name="Shape 107"/>
          <p:cNvCxnSpPr/>
          <p:nvPr/>
        </p:nvCxnSpPr>
        <p:spPr>
          <a:xfrm rot="10800000">
            <a:off x="4776675" y="3418000"/>
            <a:ext cx="750300" cy="258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296775" y="4287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fr" u="sng">
                <a:solidFill>
                  <a:srgbClr val="FF0000"/>
                </a:solidFill>
              </a:rPr>
              <a:t>SketchUp: la pièce de fixation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51375" y="1087400"/>
            <a:ext cx="9011400" cy="385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r" sz="1100">
                <a:solidFill>
                  <a:schemeClr val="dk1"/>
                </a:solidFill>
              </a:rPr>
              <a:t>	 	 	 	 	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pièce de fixation se fixe sur les bords 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externes des barres de métal latérales de la voiture.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100">
                <a:solidFill>
                  <a:schemeClr val="dk1"/>
                </a:solidFill>
              </a:rPr>
              <a:t>	 	 	 	 	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pièce est un parallélépipède avec une base 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rectangulaire qui a pour longueur la distance 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les deux barres de métal.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8800" y="1267212"/>
            <a:ext cx="4658774" cy="335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fr" u="sng">
                <a:solidFill>
                  <a:srgbClr val="FF0000"/>
                </a:solidFill>
              </a:rPr>
              <a:t>SketchUp: la pièce de fixation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7975" y="1152475"/>
            <a:ext cx="8794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r" sz="1100">
                <a:solidFill>
                  <a:schemeClr val="dk1"/>
                </a:solidFill>
              </a:rPr>
              <a:t>	 	 	 	 	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 chaque coté du parallélépipède de base il y a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parallélépipède de base rectangulaire qui est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f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perpendiculaire au premier.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5925" y="1211724"/>
            <a:ext cx="5126549" cy="292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51014"/>
            <a:ext cx="8520600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">
                <a:solidFill>
                  <a:srgbClr val="FF0000"/>
                </a:solidFill>
              </a:rPr>
              <a:t>MBolck: programme de contrôle par Bluetooth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512" y="1023712"/>
            <a:ext cx="4276725" cy="3762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8" name="Shape 128"/>
          <p:cNvCxnSpPr>
            <a:stCxn id="129" idx="1"/>
          </p:cNvCxnSpPr>
          <p:nvPr/>
        </p:nvCxnSpPr>
        <p:spPr>
          <a:xfrm rot="10800000">
            <a:off x="2036800" y="2138600"/>
            <a:ext cx="4378500" cy="87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0" name="Shape 130"/>
          <p:cNvCxnSpPr>
            <a:stCxn id="131" idx="1"/>
          </p:cNvCxnSpPr>
          <p:nvPr/>
        </p:nvCxnSpPr>
        <p:spPr>
          <a:xfrm rot="10800000">
            <a:off x="1834725" y="2566125"/>
            <a:ext cx="3477600" cy="155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9" name="Shape 129"/>
          <p:cNvSpPr txBox="1"/>
          <p:nvPr/>
        </p:nvSpPr>
        <p:spPr>
          <a:xfrm>
            <a:off x="6415300" y="2684450"/>
            <a:ext cx="1778400" cy="6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Donnée reçue par la carte Bluetooth.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312325" y="3838275"/>
            <a:ext cx="275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Action que doit exécuter le robot suite à la donnée reçue.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5312325" y="1347825"/>
            <a:ext cx="34299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fr"/>
              <a:t>Le but est d’associer chaque action possible à une valeur, ceci rend donc utilisable le robot.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