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custShowLst>
    <p:custShow name="La carte RFID" id="0">
      <p:sldLst>
        <p:sld r:id="rId2"/>
        <p:sld r:id="rId3"/>
        <p:sld r:id="rId4"/>
        <p:sld r:id="rId5"/>
        <p:sld r:id="rId6"/>
      </p:sldLst>
    </p:custShow>
  </p:custShowLst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  <p:clrMru>
    <a:srgbClr val="592C9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143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arrotondato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ttangolo arrotondato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olo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0" name="Sottotitolo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19" name="Segnaposto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CCCEF2-C4A7-4350-B73E-000174C9D6BD}" type="datetimeFigureOut">
              <a:rPr lang="it-IT" smtClean="0"/>
              <a:t>22/11/2013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11" name="Segnaposto numero diapositiva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70F5DD-19D0-4C85-AF77-583E615B99BD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CCCEF2-C4A7-4350-B73E-000174C9D6BD}" type="datetimeFigureOut">
              <a:rPr lang="it-IT" smtClean="0"/>
              <a:t>22/11/2013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70F5DD-19D0-4C85-AF77-583E615B99BD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CCCEF2-C4A7-4350-B73E-000174C9D6BD}" type="datetimeFigureOut">
              <a:rPr lang="it-IT" smtClean="0"/>
              <a:t>22/11/2013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70F5DD-19D0-4C85-AF77-583E615B99BD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CCCEF2-C4A7-4350-B73E-000174C9D6BD}" type="datetimeFigureOut">
              <a:rPr lang="it-IT" smtClean="0"/>
              <a:t>22/11/2013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70F5DD-19D0-4C85-AF77-583E615B99BD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arrotondato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ttangolo arrotondato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CCCEF2-C4A7-4350-B73E-000174C9D6BD}" type="datetimeFigureOut">
              <a:rPr lang="it-IT" smtClean="0"/>
              <a:t>22/11/2013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70F5DD-19D0-4C85-AF77-583E615B99BD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CCCEF2-C4A7-4350-B73E-000174C9D6BD}" type="datetimeFigureOut">
              <a:rPr lang="it-IT" smtClean="0"/>
              <a:t>22/11/2013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70F5DD-19D0-4C85-AF77-583E615B99BD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CCCEF2-C4A7-4350-B73E-000174C9D6BD}" type="datetimeFigureOut">
              <a:rPr lang="it-IT" smtClean="0"/>
              <a:t>22/11/2013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70F5DD-19D0-4C85-AF77-583E615B99BD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CCCEF2-C4A7-4350-B73E-000174C9D6BD}" type="datetimeFigureOut">
              <a:rPr lang="it-IT" smtClean="0"/>
              <a:t>22/11/2013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70F5DD-19D0-4C85-AF77-583E615B99BD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arrotondato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CCCEF2-C4A7-4350-B73E-000174C9D6BD}" type="datetimeFigureOut">
              <a:rPr lang="it-IT" smtClean="0"/>
              <a:t>22/11/2013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70F5DD-19D0-4C85-AF77-583E615B99BD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CCCEF2-C4A7-4350-B73E-000174C9D6BD}" type="datetimeFigureOut">
              <a:rPr lang="it-IT" smtClean="0"/>
              <a:t>22/11/2013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70F5DD-19D0-4C85-AF77-583E615B99BD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arrotondato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rrotonda singolo angolo rettangolo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CCCEF2-C4A7-4350-B73E-000174C9D6BD}" type="datetimeFigureOut">
              <a:rPr lang="it-IT" smtClean="0"/>
              <a:t>22/11/2013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70F5DD-19D0-4C85-AF77-583E615B99BD}" type="slidenum">
              <a:rPr lang="it-IT" smtClean="0"/>
              <a:t>‹N›</a:t>
            </a:fld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it-IT" smtClean="0"/>
              <a:t>Fare clic sull'icona per inserire un'immagine</a:t>
            </a:r>
            <a:endParaRPr kumimoji="0"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arrotondato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tangolo arrotondato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Segnaposto titolo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25" name="Segnaposto data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FCCCEF2-C4A7-4350-B73E-000174C9D6BD}" type="datetimeFigureOut">
              <a:rPr lang="it-IT" smtClean="0"/>
              <a:t>22/11/2013</a:t>
            </a:fld>
            <a:endParaRPr lang="it-IT"/>
          </a:p>
        </p:txBody>
      </p:sp>
      <p:sp>
        <p:nvSpPr>
          <p:cNvPr id="18" name="Segnaposto piè di pagina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270F5DD-19D0-4C85-AF77-583E615B99BD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2627784" y="1700808"/>
            <a:ext cx="5105400" cy="2868168"/>
          </a:xfrm>
        </p:spPr>
        <p:txBody>
          <a:bodyPr>
            <a:normAutofit/>
          </a:bodyPr>
          <a:lstStyle/>
          <a:p>
            <a:r>
              <a:rPr lang="fr-FR" sz="8000" b="1" u="sng" dirty="0" smtClean="0">
                <a:latin typeface="Aharoni" pitchFamily="2" charset="-79"/>
                <a:cs typeface="Aharoni" pitchFamily="2" charset="-79"/>
              </a:rPr>
              <a:t>LA CARTE RFID</a:t>
            </a:r>
            <a:endParaRPr lang="it-IT" sz="8000" b="1" u="sng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79512" y="3501008"/>
            <a:ext cx="5114778" cy="1101248"/>
          </a:xfrm>
        </p:spPr>
        <p:txBody>
          <a:bodyPr>
            <a:normAutofit fontScale="92500" lnSpcReduction="20000"/>
          </a:bodyPr>
          <a:lstStyle/>
          <a:p>
            <a:r>
              <a:rPr lang="fr-FR" sz="44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gency FB" pitchFamily="34" charset="0"/>
              </a:rPr>
              <a:t>Les services de cette carte</a:t>
            </a:r>
            <a:endParaRPr lang="it-IT" sz="4400" b="1" i="1" dirty="0">
              <a:solidFill>
                <a:schemeClr val="tx1">
                  <a:lumMod val="75000"/>
                  <a:lumOff val="25000"/>
                </a:schemeClr>
              </a:solidFill>
              <a:latin typeface="Agency FB" pitchFamily="34" charset="0"/>
            </a:endParaRPr>
          </a:p>
        </p:txBody>
      </p:sp>
      <p:pic>
        <p:nvPicPr>
          <p:cNvPr id="11266" name="Picture 2" descr="http://www.asia.ru/images/target/photo/51037419/RFID_Car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332656"/>
            <a:ext cx="1728192" cy="1728192"/>
          </a:xfrm>
          <a:prstGeom prst="rect">
            <a:avLst/>
          </a:prstGeom>
          <a:noFill/>
        </p:spPr>
      </p:pic>
      <p:pic>
        <p:nvPicPr>
          <p:cNvPr id="11268" name="Picture 4" descr="http://ses-utica.com/Subdir_fr/news/images/RFI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4941168"/>
            <a:ext cx="2448272" cy="1497431"/>
          </a:xfrm>
          <a:prstGeom prst="rect">
            <a:avLst/>
          </a:prstGeom>
          <a:noFill/>
        </p:spPr>
      </p:pic>
      <p:pic>
        <p:nvPicPr>
          <p:cNvPr id="11270" name="Picture 6" descr="http://www.strategiestm.com/local/cache-vignettes/L488xH323_Cartes-a-puce-et-RFID_1657_fig1-bcc7d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40152" y="4581128"/>
            <a:ext cx="2808312" cy="1858780"/>
          </a:xfrm>
          <a:prstGeom prst="rect">
            <a:avLst/>
          </a:prstGeom>
          <a:noFill/>
        </p:spPr>
      </p:pic>
      <p:pic>
        <p:nvPicPr>
          <p:cNvPr id="11272" name="Picture 8" descr="http://www.alterinfo.net/photo/art/default/1111275-141887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3608" y="836712"/>
            <a:ext cx="1457920" cy="145792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183880" cy="1051560"/>
          </a:xfrm>
        </p:spPr>
        <p:txBody>
          <a:bodyPr/>
          <a:lstStyle/>
          <a:p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PLAN:</a:t>
            </a:r>
            <a:endParaRPr lang="it-IT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484784"/>
            <a:ext cx="8183880" cy="4187952"/>
          </a:xfrm>
        </p:spPr>
        <p:txBody>
          <a:bodyPr/>
          <a:lstStyle/>
          <a:p>
            <a:endParaRPr lang="fr-FR" dirty="0" smtClean="0"/>
          </a:p>
          <a:p>
            <a:r>
              <a:rPr lang="fr-FR" dirty="0" smtClean="0"/>
              <a:t>-</a:t>
            </a:r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Définition d’une carte </a:t>
            </a:r>
            <a:r>
              <a:rPr lang="fr-FR" b="1" dirty="0" err="1" smtClean="0">
                <a:solidFill>
                  <a:schemeClr val="tx2">
                    <a:lumMod val="75000"/>
                  </a:schemeClr>
                </a:solidFill>
              </a:rPr>
              <a:t>rfid</a:t>
            </a:r>
            <a:endParaRPr lang="fr-FR" b="1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fr-FR" b="1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-Ses protections</a:t>
            </a:r>
          </a:p>
          <a:p>
            <a:endParaRPr lang="fr-FR" b="1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-Ses services dans l’établissement</a:t>
            </a:r>
          </a:p>
          <a:p>
            <a:endParaRPr lang="fr-FR" b="1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-Conclusion</a:t>
            </a:r>
            <a:endParaRPr lang="it-IT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DEFINITON DE LA CARTE RFID:</a:t>
            </a:r>
            <a:endParaRPr lang="it-IT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536" y="1772816"/>
            <a:ext cx="8280920" cy="4403976"/>
          </a:xfrm>
        </p:spPr>
        <p:txBody>
          <a:bodyPr>
            <a:normAutofit/>
          </a:bodyPr>
          <a:lstStyle/>
          <a:p>
            <a:r>
              <a:rPr lang="fr-FR" sz="2800" b="1" dirty="0">
                <a:solidFill>
                  <a:schemeClr val="tx2"/>
                </a:solidFill>
              </a:rPr>
              <a:t>Technologie </a:t>
            </a:r>
            <a:r>
              <a:rPr lang="fr-FR" sz="2800" b="1" dirty="0" smtClean="0">
                <a:solidFill>
                  <a:schemeClr val="tx2"/>
                </a:solidFill>
              </a:rPr>
              <a:t>d'identification</a:t>
            </a:r>
          </a:p>
          <a:p>
            <a:r>
              <a:rPr lang="fr-FR" sz="2800" b="1" dirty="0" smtClean="0">
                <a:solidFill>
                  <a:schemeClr val="tx2"/>
                </a:solidFill>
              </a:rPr>
              <a:t>automatique</a:t>
            </a:r>
          </a:p>
          <a:p>
            <a:r>
              <a:rPr lang="fr-FR" sz="2800" dirty="0" smtClean="0">
                <a:solidFill>
                  <a:schemeClr val="tx2"/>
                </a:solidFill>
              </a:rPr>
              <a:t>                                    </a:t>
            </a:r>
            <a:r>
              <a:rPr lang="fr-FR" sz="2800" b="1" dirty="0" smtClean="0">
                <a:solidFill>
                  <a:schemeClr val="tx2"/>
                </a:solidFill>
              </a:rPr>
              <a:t>Rôle majeur</a:t>
            </a:r>
          </a:p>
          <a:p>
            <a:r>
              <a:rPr lang="fr-FR" sz="2800" b="1" dirty="0">
                <a:solidFill>
                  <a:schemeClr val="tx2"/>
                </a:solidFill>
              </a:rPr>
              <a:t> </a:t>
            </a:r>
            <a:r>
              <a:rPr lang="fr-FR" sz="2800" b="1" dirty="0" smtClean="0">
                <a:solidFill>
                  <a:schemeClr val="tx2"/>
                </a:solidFill>
              </a:rPr>
              <a:t>      Avantages incontournables</a:t>
            </a:r>
          </a:p>
          <a:p>
            <a:r>
              <a:rPr lang="fr-FR" sz="2800" b="1" dirty="0" smtClean="0">
                <a:solidFill>
                  <a:schemeClr val="tx2"/>
                </a:solidFill>
              </a:rPr>
              <a:t> Cycle de vie des objets</a:t>
            </a:r>
          </a:p>
          <a:p>
            <a:r>
              <a:rPr lang="fr-FR" sz="2800" b="1" dirty="0">
                <a:solidFill>
                  <a:schemeClr val="tx2"/>
                </a:solidFill>
              </a:rPr>
              <a:t> </a:t>
            </a:r>
            <a:r>
              <a:rPr lang="fr-FR" sz="2800" b="1" dirty="0" smtClean="0">
                <a:solidFill>
                  <a:schemeClr val="tx2"/>
                </a:solidFill>
              </a:rPr>
              <a:t>                     Identification d’objets</a:t>
            </a:r>
          </a:p>
          <a:p>
            <a:r>
              <a:rPr lang="fr-FR" sz="2800" b="1" dirty="0">
                <a:solidFill>
                  <a:schemeClr val="tx2"/>
                </a:solidFill>
              </a:rPr>
              <a:t> </a:t>
            </a:r>
            <a:r>
              <a:rPr lang="fr-FR" sz="2800" b="1" dirty="0" smtClean="0">
                <a:solidFill>
                  <a:schemeClr val="tx2"/>
                </a:solidFill>
              </a:rPr>
              <a:t>      Interrogateurs</a:t>
            </a:r>
            <a:endParaRPr lang="it-IT" sz="2800" b="1" dirty="0">
              <a:solidFill>
                <a:schemeClr val="tx2"/>
              </a:solidFill>
            </a:endParaRPr>
          </a:p>
          <a:p>
            <a:endParaRPr lang="it-IT" sz="28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183880" cy="1051560"/>
          </a:xfrm>
        </p:spPr>
        <p:txBody>
          <a:bodyPr/>
          <a:lstStyle/>
          <a:p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 PROTECTIONS:</a:t>
            </a:r>
            <a:endParaRPr lang="it-IT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988840"/>
            <a:ext cx="8183880" cy="2952328"/>
          </a:xfrm>
        </p:spPr>
        <p:txBody>
          <a:bodyPr>
            <a:normAutofit/>
          </a:bodyPr>
          <a:lstStyle/>
          <a:p>
            <a:r>
              <a:rPr lang="fr-FR" sz="2800" b="1" dirty="0" smtClean="0"/>
              <a:t>Simple pour les fraudeurs</a:t>
            </a:r>
          </a:p>
          <a:p>
            <a:r>
              <a:rPr lang="fr-FR" b="1" dirty="0" smtClean="0"/>
              <a:t> </a:t>
            </a:r>
            <a:r>
              <a:rPr lang="fr-FR" b="1" dirty="0" smtClean="0"/>
              <a:t>              Aucun contact</a:t>
            </a:r>
          </a:p>
          <a:p>
            <a:r>
              <a:rPr lang="fr-FR" sz="2800" b="1" dirty="0" smtClean="0"/>
              <a:t> </a:t>
            </a:r>
            <a:r>
              <a:rPr lang="fr-FR" sz="2800" b="1" dirty="0" smtClean="0"/>
              <a:t>   numéro de carte</a:t>
            </a:r>
          </a:p>
          <a:p>
            <a:r>
              <a:rPr lang="fr-FR" b="1" dirty="0" smtClean="0"/>
              <a:t> </a:t>
            </a:r>
            <a:r>
              <a:rPr lang="fr-FR" b="1" dirty="0" smtClean="0"/>
              <a:t>            date d’expiration</a:t>
            </a:r>
          </a:p>
          <a:p>
            <a:r>
              <a:rPr lang="fr-FR" sz="2800" b="1" dirty="0" smtClean="0"/>
              <a:t> </a:t>
            </a:r>
            <a:r>
              <a:rPr lang="fr-FR" sz="2800" b="1" dirty="0" smtClean="0"/>
              <a:t>    nom</a:t>
            </a:r>
          </a:p>
          <a:p>
            <a:r>
              <a:rPr lang="fr-FR" b="1" dirty="0" smtClean="0"/>
              <a:t> </a:t>
            </a:r>
            <a:r>
              <a:rPr lang="fr-FR" b="1" dirty="0" smtClean="0"/>
              <a:t>                      anti-</a:t>
            </a:r>
            <a:r>
              <a:rPr lang="fr-FR" b="1" dirty="0" err="1" smtClean="0"/>
              <a:t>vendalismes</a:t>
            </a:r>
            <a:endParaRPr lang="it-IT" sz="2800" b="1" dirty="0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183880" cy="1051560"/>
          </a:xfrm>
        </p:spPr>
        <p:txBody>
          <a:bodyPr/>
          <a:lstStyle/>
          <a:p>
            <a:r>
              <a:rPr lang="fr-FR" dirty="0" smtClean="0"/>
              <a:t>SES SERVICES: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556792"/>
            <a:ext cx="8183880" cy="4187952"/>
          </a:xfrm>
        </p:spPr>
        <p:txBody>
          <a:bodyPr>
            <a:normAutofit lnSpcReduction="10000"/>
          </a:bodyPr>
          <a:lstStyle/>
          <a:p>
            <a:r>
              <a:rPr lang="fr-FR" b="1" dirty="0" smtClean="0"/>
              <a:t>    cantine</a:t>
            </a:r>
          </a:p>
          <a:p>
            <a:r>
              <a:rPr lang="fr-FR" b="1" dirty="0" smtClean="0"/>
              <a:t> </a:t>
            </a:r>
            <a:r>
              <a:rPr lang="fr-FR" b="1" dirty="0" smtClean="0"/>
              <a:t>               entrée dans l’établissement</a:t>
            </a:r>
          </a:p>
          <a:p>
            <a:r>
              <a:rPr lang="fr-FR" b="1" dirty="0" smtClean="0"/>
              <a:t> </a:t>
            </a:r>
            <a:r>
              <a:rPr lang="fr-FR" b="1" dirty="0" smtClean="0"/>
              <a:t>                               Scanneur</a:t>
            </a:r>
          </a:p>
          <a:p>
            <a:r>
              <a:rPr lang="fr-FR" b="1" dirty="0" smtClean="0"/>
              <a:t> </a:t>
            </a:r>
            <a:r>
              <a:rPr lang="fr-FR" b="1" dirty="0" smtClean="0"/>
              <a:t>  tourniquet</a:t>
            </a:r>
          </a:p>
          <a:p>
            <a:r>
              <a:rPr lang="fr-FR" b="1" dirty="0" smtClean="0"/>
              <a:t> </a:t>
            </a:r>
            <a:r>
              <a:rPr lang="fr-FR" b="1" dirty="0" smtClean="0"/>
              <a:t>       tentative d’accès</a:t>
            </a:r>
          </a:p>
          <a:p>
            <a:r>
              <a:rPr lang="fr-FR" b="1" dirty="0" smtClean="0"/>
              <a:t>                           Compte précis</a:t>
            </a:r>
          </a:p>
          <a:p>
            <a:r>
              <a:rPr lang="fr-FR" b="1" dirty="0" smtClean="0"/>
              <a:t> </a:t>
            </a:r>
            <a:r>
              <a:rPr lang="fr-FR" b="1" dirty="0" smtClean="0"/>
              <a:t> distributeur de boissons + snacks</a:t>
            </a:r>
          </a:p>
          <a:p>
            <a:r>
              <a:rPr lang="fr-FR" b="1" dirty="0" smtClean="0"/>
              <a:t> </a:t>
            </a:r>
            <a:r>
              <a:rPr lang="fr-FR" b="1" dirty="0" smtClean="0"/>
              <a:t>        utilisation surtout dans les        sociétés</a:t>
            </a:r>
            <a:endParaRPr lang="it-IT" b="1" dirty="0"/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1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1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1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2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2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2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2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2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2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3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3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3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3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3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3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4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4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4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4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4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5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5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5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5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5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5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5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6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6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6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6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95536" y="836712"/>
            <a:ext cx="8183880" cy="1051560"/>
          </a:xfrm>
        </p:spPr>
        <p:txBody>
          <a:bodyPr/>
          <a:lstStyle/>
          <a:p>
            <a:r>
              <a:rPr lang="fr-FR" dirty="0" smtClean="0"/>
              <a:t>CONCLUSION: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536" y="2204864"/>
            <a:ext cx="8183880" cy="4187952"/>
          </a:xfrm>
        </p:spPr>
        <p:txBody>
          <a:bodyPr/>
          <a:lstStyle/>
          <a:p>
            <a:r>
              <a:rPr lang="fr-FR" b="1" dirty="0" smtClean="0"/>
              <a:t>Utile dans les sociétés</a:t>
            </a:r>
          </a:p>
          <a:p>
            <a:r>
              <a:rPr lang="fr-FR" b="1" dirty="0" smtClean="0"/>
              <a:t> </a:t>
            </a:r>
            <a:r>
              <a:rPr lang="fr-FR" b="1" dirty="0" smtClean="0"/>
              <a:t>                peu utilisée dans lycée</a:t>
            </a:r>
          </a:p>
          <a:p>
            <a:r>
              <a:rPr lang="fr-FR" b="1" dirty="0" smtClean="0"/>
              <a:t> </a:t>
            </a:r>
            <a:r>
              <a:rPr lang="fr-FR" b="1" dirty="0" smtClean="0"/>
              <a:t>   autres utilités</a:t>
            </a:r>
          </a:p>
          <a:p>
            <a:endParaRPr lang="it-IT" dirty="0"/>
          </a:p>
        </p:txBody>
      </p:sp>
    </p:spTree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tro">
  <a:themeElements>
    <a:clrScheme name="Astr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tr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t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112</TotalTime>
  <Words>117</Words>
  <Application>Microsoft Office PowerPoint</Application>
  <PresentationFormat>Presentazione su schermo (4:3)</PresentationFormat>
  <Paragraphs>39</Paragraphs>
  <Slides>6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  <vt:variant>
        <vt:lpstr>Presentazioni personalizzate</vt:lpstr>
      </vt:variant>
      <vt:variant>
        <vt:i4>1</vt:i4>
      </vt:variant>
    </vt:vector>
  </HeadingPairs>
  <TitlesOfParts>
    <vt:vector size="8" baseType="lpstr">
      <vt:lpstr>Astro</vt:lpstr>
      <vt:lpstr>LA CARTE RFID</vt:lpstr>
      <vt:lpstr>PLAN:</vt:lpstr>
      <vt:lpstr>DEFINITON DE LA CARTE RFID:</vt:lpstr>
      <vt:lpstr>SES PROTECTIONS:</vt:lpstr>
      <vt:lpstr>SES SERVICES:</vt:lpstr>
      <vt:lpstr>CONCLUSION:</vt:lpstr>
      <vt:lpstr>La carte RFID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CARTE RFID</dc:title>
  <dc:creator>Amministratore</dc:creator>
  <cp:lastModifiedBy>Amministratore</cp:lastModifiedBy>
  <cp:revision>45</cp:revision>
  <dcterms:created xsi:type="dcterms:W3CDTF">2013-11-22T08:23:50Z</dcterms:created>
  <dcterms:modified xsi:type="dcterms:W3CDTF">2013-11-22T10:15:51Z</dcterms:modified>
</cp:coreProperties>
</file>