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B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808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2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9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9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8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1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3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6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0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7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6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F5639-DC26-4241-9076-81016ADD2F05}" type="datetimeFigureOut">
              <a:rPr lang="en-US" smtClean="0"/>
              <a:t>14/03/15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A295-2116-9049-9739-99B0B5172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5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018" y="1857663"/>
            <a:ext cx="9027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b="1" dirty="0" smtClean="0">
                <a:ln w="1905"/>
                <a:solidFill>
                  <a:srgbClr val="3366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Exposé de technologie:</a:t>
            </a:r>
            <a:endParaRPr lang="fr-FR" sz="7200" b="1" dirty="0">
              <a:ln w="1905"/>
              <a:solidFill>
                <a:srgbClr val="3366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2400" y="6367259"/>
            <a:ext cx="231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21BAE9"/>
                </a:solidFill>
              </a:rPr>
              <a:t>Pour le 16/03/15</a:t>
            </a:r>
            <a:endParaRPr lang="en-US" sz="2400" dirty="0">
              <a:solidFill>
                <a:srgbClr val="21BA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0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89099"/>
            <a:ext cx="8922606" cy="6986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 err="1" smtClean="0"/>
              <a:t>Que</a:t>
            </a:r>
            <a:r>
              <a:rPr lang="en-US" sz="1600" u="sng" dirty="0" smtClean="0"/>
              <a:t> </a:t>
            </a:r>
            <a:r>
              <a:rPr lang="en-US" sz="1600" u="sng" dirty="0" err="1"/>
              <a:t>faisons</a:t>
            </a:r>
            <a:r>
              <a:rPr lang="en-US" sz="1600" u="sng" dirty="0"/>
              <a:t> nous en </a:t>
            </a:r>
            <a:r>
              <a:rPr lang="en-US" sz="1600" u="sng" dirty="0" err="1"/>
              <a:t>classe</a:t>
            </a:r>
            <a:r>
              <a:rPr lang="en-US" sz="1600" u="sng" dirty="0"/>
              <a:t> de 3ème ?</a:t>
            </a:r>
          </a:p>
          <a:p>
            <a:endParaRPr lang="en-US" sz="1600" dirty="0" smtClean="0"/>
          </a:p>
          <a:p>
            <a:r>
              <a:rPr lang="en-US" sz="1600" dirty="0" smtClean="0"/>
              <a:t>Au </a:t>
            </a:r>
            <a:r>
              <a:rPr lang="en-US" sz="1600" dirty="0" err="1"/>
              <a:t>cours</a:t>
            </a:r>
            <a:r>
              <a:rPr lang="en-US" sz="1600" dirty="0"/>
              <a:t> de </a:t>
            </a:r>
            <a:r>
              <a:rPr lang="en-US" sz="1600" dirty="0" err="1"/>
              <a:t>toute</a:t>
            </a:r>
            <a:r>
              <a:rPr lang="en-US" sz="1600" dirty="0"/>
              <a:t> </a:t>
            </a:r>
            <a:r>
              <a:rPr lang="en-US" sz="1600" dirty="0" err="1"/>
              <a:t>l'année</a:t>
            </a:r>
            <a:r>
              <a:rPr lang="en-US" sz="1600" dirty="0"/>
              <a:t> </a:t>
            </a:r>
            <a:r>
              <a:rPr lang="en-US" sz="1600" dirty="0" err="1"/>
              <a:t>scolaire</a:t>
            </a:r>
            <a:r>
              <a:rPr lang="en-US" sz="1600" dirty="0"/>
              <a:t>, nous </a:t>
            </a:r>
            <a:r>
              <a:rPr lang="en-US" sz="1600" dirty="0" err="1"/>
              <a:t>aurons</a:t>
            </a:r>
            <a:r>
              <a:rPr lang="en-US" sz="1600" dirty="0"/>
              <a:t> </a:t>
            </a:r>
            <a:r>
              <a:rPr lang="en-US" sz="1600" dirty="0" err="1"/>
              <a:t>à</a:t>
            </a:r>
            <a:r>
              <a:rPr lang="en-US" sz="1600" dirty="0"/>
              <a:t> </a:t>
            </a:r>
            <a:r>
              <a:rPr lang="en-US" sz="1600" dirty="0" err="1"/>
              <a:t>réaliser</a:t>
            </a:r>
            <a:r>
              <a:rPr lang="en-US" sz="1600" dirty="0"/>
              <a:t> un « </a:t>
            </a:r>
            <a:r>
              <a:rPr lang="en-US" sz="1600" dirty="0" err="1"/>
              <a:t>projet</a:t>
            </a:r>
            <a:r>
              <a:rPr lang="en-US" sz="1600" dirty="0"/>
              <a:t> » qui </a:t>
            </a:r>
            <a:r>
              <a:rPr lang="en-US" sz="1600" dirty="0" err="1"/>
              <a:t>est</a:t>
            </a:r>
            <a:r>
              <a:rPr lang="en-US" sz="1600" dirty="0"/>
              <a:t> la construction d'un Robot </a:t>
            </a:r>
            <a:r>
              <a:rPr lang="en-US" sz="1600" dirty="0" err="1"/>
              <a:t>Makeblock</a:t>
            </a:r>
            <a:r>
              <a:rPr lang="en-US" sz="1600" dirty="0"/>
              <a:t> avec 3 </a:t>
            </a:r>
            <a:r>
              <a:rPr lang="en-US" sz="1600" dirty="0" err="1"/>
              <a:t>difficultés</a:t>
            </a:r>
            <a:r>
              <a:rPr lang="en-US" sz="1600" dirty="0"/>
              <a:t> en plus, qui </a:t>
            </a:r>
            <a:r>
              <a:rPr lang="en-US" sz="1600" dirty="0" err="1"/>
              <a:t>sont</a:t>
            </a:r>
            <a:r>
              <a:rPr lang="en-US" sz="1600" dirty="0"/>
              <a:t> :</a:t>
            </a:r>
          </a:p>
          <a:p>
            <a:r>
              <a:rPr lang="en-US" sz="1600" dirty="0"/>
              <a:t>- la </a:t>
            </a:r>
            <a:r>
              <a:rPr lang="en-US" sz="1600" dirty="0" err="1"/>
              <a:t>réalisation</a:t>
            </a:r>
            <a:r>
              <a:rPr lang="en-US" sz="1600" dirty="0"/>
              <a:t> d'un pare-choc en 3D </a:t>
            </a:r>
            <a:r>
              <a:rPr lang="en-US" sz="1600" dirty="0" err="1"/>
              <a:t>sur</a:t>
            </a:r>
            <a:r>
              <a:rPr lang="en-US" sz="1600" dirty="0"/>
              <a:t> le </a:t>
            </a:r>
            <a:r>
              <a:rPr lang="en-US" sz="1600" dirty="0" err="1"/>
              <a:t>logiciel</a:t>
            </a:r>
            <a:r>
              <a:rPr lang="en-US" sz="1600" dirty="0"/>
              <a:t> </a:t>
            </a:r>
            <a:r>
              <a:rPr lang="en-US" sz="1600" dirty="0" err="1"/>
              <a:t>Sketchup</a:t>
            </a:r>
            <a:r>
              <a:rPr lang="en-US" sz="1600" dirty="0"/>
              <a:t> en </a:t>
            </a:r>
            <a:r>
              <a:rPr lang="en-US" sz="1600" dirty="0" err="1"/>
              <a:t>respectant</a:t>
            </a:r>
            <a:r>
              <a:rPr lang="en-US" sz="1600" dirty="0"/>
              <a:t> des </a:t>
            </a:r>
            <a:r>
              <a:rPr lang="en-US" sz="1600" dirty="0" err="1"/>
              <a:t>mesures</a:t>
            </a:r>
            <a:r>
              <a:rPr lang="en-US" sz="1600" dirty="0"/>
              <a:t>       précises  </a:t>
            </a:r>
          </a:p>
          <a:p>
            <a:r>
              <a:rPr lang="en-US" sz="1600" dirty="0"/>
              <a:t>- la </a:t>
            </a:r>
            <a:r>
              <a:rPr lang="en-US" sz="1600" dirty="0" err="1"/>
              <a:t>programmation</a:t>
            </a:r>
            <a:r>
              <a:rPr lang="en-US" sz="1600" dirty="0"/>
              <a:t> du robot-tank </a:t>
            </a:r>
            <a:r>
              <a:rPr lang="en-US" sz="1600" dirty="0" err="1"/>
              <a:t>sur</a:t>
            </a:r>
            <a:r>
              <a:rPr lang="en-US" sz="1600" dirty="0"/>
              <a:t> le </a:t>
            </a:r>
            <a:r>
              <a:rPr lang="en-US" sz="1600" dirty="0" err="1"/>
              <a:t>logiciel</a:t>
            </a:r>
            <a:r>
              <a:rPr lang="en-US" sz="1600" dirty="0"/>
              <a:t> </a:t>
            </a:r>
            <a:r>
              <a:rPr lang="en-US" sz="1600" dirty="0" err="1"/>
              <a:t>Scrathbot</a:t>
            </a: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 smtClean="0"/>
              <a:t>la </a:t>
            </a:r>
            <a:r>
              <a:rPr lang="en-US" sz="1600" dirty="0" err="1"/>
              <a:t>programmation</a:t>
            </a:r>
            <a:r>
              <a:rPr lang="en-US" sz="1600" dirty="0"/>
              <a:t> </a:t>
            </a:r>
            <a:r>
              <a:rPr lang="en-US" sz="1600" dirty="0" err="1"/>
              <a:t>d'une</a:t>
            </a:r>
            <a:r>
              <a:rPr lang="en-US" sz="1600" dirty="0"/>
              <a:t> interface de </a:t>
            </a:r>
            <a:r>
              <a:rPr lang="en-US" sz="1600" dirty="0" err="1"/>
              <a:t>commande</a:t>
            </a:r>
            <a:r>
              <a:rPr lang="en-US" sz="1600" dirty="0"/>
              <a:t> avec le </a:t>
            </a:r>
            <a:r>
              <a:rPr lang="en-US" sz="1600" dirty="0" err="1"/>
              <a:t>logiciel</a:t>
            </a:r>
            <a:r>
              <a:rPr lang="en-US" sz="1600" dirty="0"/>
              <a:t> </a:t>
            </a:r>
            <a:r>
              <a:rPr lang="en-US" sz="1600" dirty="0" err="1"/>
              <a:t>AppInventor</a:t>
            </a:r>
            <a:r>
              <a:rPr lang="en-US" sz="1600" dirty="0"/>
              <a:t> 2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  <a:p>
            <a:r>
              <a:rPr lang="en-US" sz="1600" u="sng" dirty="0" smtClean="0"/>
              <a:t>Comment </a:t>
            </a:r>
            <a:r>
              <a:rPr lang="en-US" sz="1600" u="sng" dirty="0" err="1"/>
              <a:t>sont</a:t>
            </a:r>
            <a:r>
              <a:rPr lang="en-US" sz="1600" u="sng" dirty="0"/>
              <a:t> </a:t>
            </a:r>
            <a:r>
              <a:rPr lang="en-US" sz="1600" u="sng" dirty="0" err="1"/>
              <a:t>réparties</a:t>
            </a:r>
            <a:r>
              <a:rPr lang="en-US" sz="1600" u="sng" dirty="0"/>
              <a:t> les </a:t>
            </a:r>
            <a:r>
              <a:rPr lang="en-US" sz="1600" u="sng" dirty="0" err="1"/>
              <a:t>tâches</a:t>
            </a:r>
            <a:r>
              <a:rPr lang="en-US" sz="1600" u="sng" dirty="0"/>
              <a:t> </a:t>
            </a:r>
            <a:r>
              <a:rPr lang="en-US" sz="1600" u="sng" dirty="0" smtClean="0"/>
              <a:t>?</a:t>
            </a:r>
          </a:p>
          <a:p>
            <a:endParaRPr lang="en-US" sz="1600" u="sng" dirty="0"/>
          </a:p>
          <a:p>
            <a:r>
              <a:rPr lang="en-US" sz="1600" dirty="0" smtClean="0"/>
              <a:t>Il </a:t>
            </a:r>
            <a:r>
              <a:rPr lang="en-US" sz="1600" dirty="0" err="1"/>
              <a:t>s'agit</a:t>
            </a:r>
            <a:r>
              <a:rPr lang="en-US" sz="1600" dirty="0"/>
              <a:t> d'un travail de </a:t>
            </a:r>
            <a:r>
              <a:rPr lang="en-US" sz="1600" dirty="0" err="1"/>
              <a:t>groupe</a:t>
            </a:r>
            <a:r>
              <a:rPr lang="en-US" sz="1600" dirty="0"/>
              <a:t>. Nous </a:t>
            </a:r>
            <a:r>
              <a:rPr lang="en-US" sz="1600" dirty="0" err="1"/>
              <a:t>sommes</a:t>
            </a:r>
            <a:r>
              <a:rPr lang="en-US" sz="1600" dirty="0"/>
              <a:t> </a:t>
            </a:r>
            <a:r>
              <a:rPr lang="en-US" sz="1600" dirty="0" err="1"/>
              <a:t>d'abord</a:t>
            </a:r>
            <a:r>
              <a:rPr lang="en-US" sz="1600" dirty="0"/>
              <a:t> </a:t>
            </a:r>
            <a:r>
              <a:rPr lang="en-US" sz="1600" dirty="0" err="1"/>
              <a:t>divisés</a:t>
            </a:r>
            <a:r>
              <a:rPr lang="en-US" sz="1600" dirty="0"/>
              <a:t> par </a:t>
            </a:r>
            <a:r>
              <a:rPr lang="en-US" sz="1600" dirty="0" err="1"/>
              <a:t>groupe</a:t>
            </a:r>
            <a:r>
              <a:rPr lang="en-US" sz="1600" dirty="0"/>
              <a:t> de 6 </a:t>
            </a:r>
            <a:r>
              <a:rPr lang="en-US" sz="1600" dirty="0" err="1"/>
              <a:t>élèves</a:t>
            </a:r>
            <a:r>
              <a:rPr lang="en-US" sz="1600" dirty="0"/>
              <a:t> </a:t>
            </a:r>
            <a:r>
              <a:rPr lang="en-US" sz="1600" dirty="0" err="1"/>
              <a:t>puis</a:t>
            </a:r>
            <a:r>
              <a:rPr lang="en-US" sz="1600" dirty="0"/>
              <a:t> nous nous </a:t>
            </a:r>
            <a:r>
              <a:rPr lang="en-US" sz="1600" dirty="0" err="1"/>
              <a:t>redivisons</a:t>
            </a:r>
            <a:r>
              <a:rPr lang="en-US" sz="1600" dirty="0"/>
              <a:t> par </a:t>
            </a:r>
            <a:r>
              <a:rPr lang="en-US" sz="1600" dirty="0" err="1"/>
              <a:t>binômes</a:t>
            </a:r>
            <a:r>
              <a:rPr lang="en-US" sz="1600" dirty="0"/>
              <a:t> </a:t>
            </a:r>
            <a:r>
              <a:rPr lang="en-US" sz="1600" dirty="0" err="1"/>
              <a:t>c'est</a:t>
            </a:r>
            <a:r>
              <a:rPr lang="en-US" sz="1600" dirty="0"/>
              <a:t>-</a:t>
            </a:r>
            <a:r>
              <a:rPr lang="en-US" sz="1600" dirty="0" err="1"/>
              <a:t>à</a:t>
            </a:r>
            <a:r>
              <a:rPr lang="en-US" sz="1600" dirty="0"/>
              <a:t>-dire </a:t>
            </a:r>
            <a:r>
              <a:rPr lang="en-US" sz="1600" dirty="0" err="1"/>
              <a:t>qu'il</a:t>
            </a:r>
            <a:r>
              <a:rPr lang="en-US" sz="1600" dirty="0"/>
              <a:t> y aura 3 </a:t>
            </a:r>
            <a:r>
              <a:rPr lang="en-US" sz="1600" dirty="0" err="1"/>
              <a:t>groupes</a:t>
            </a:r>
            <a:r>
              <a:rPr lang="en-US" sz="1600" dirty="0"/>
              <a:t> </a:t>
            </a:r>
            <a:r>
              <a:rPr lang="en-US" sz="1600" dirty="0" smtClean="0"/>
              <a:t>de 2 </a:t>
            </a:r>
            <a:r>
              <a:rPr lang="en-US" sz="1600" dirty="0" err="1"/>
              <a:t>binômes</a:t>
            </a:r>
            <a:r>
              <a:rPr lang="en-US" sz="1600" dirty="0"/>
              <a:t>.</a:t>
            </a:r>
          </a:p>
          <a:p>
            <a:r>
              <a:rPr lang="en-US" sz="1600" dirty="0"/>
              <a:t>Après </a:t>
            </a:r>
            <a:r>
              <a:rPr lang="en-US" sz="1600" dirty="0" err="1"/>
              <a:t>avoir</a:t>
            </a:r>
            <a:r>
              <a:rPr lang="en-US" sz="1600" dirty="0"/>
              <a:t> fait </a:t>
            </a:r>
            <a:r>
              <a:rPr lang="en-US" sz="1600" dirty="0" err="1"/>
              <a:t>cette</a:t>
            </a:r>
            <a:r>
              <a:rPr lang="en-US" sz="1600" dirty="0"/>
              <a:t> </a:t>
            </a:r>
            <a:r>
              <a:rPr lang="en-US" sz="1600" dirty="0" err="1"/>
              <a:t>répartition</a:t>
            </a:r>
            <a:r>
              <a:rPr lang="en-US" sz="1600" dirty="0"/>
              <a:t> </a:t>
            </a:r>
            <a:r>
              <a:rPr lang="en-US" sz="1600" dirty="0" err="1"/>
              <a:t>chaque</a:t>
            </a:r>
            <a:r>
              <a:rPr lang="en-US" sz="1600" dirty="0"/>
              <a:t> </a:t>
            </a:r>
            <a:r>
              <a:rPr lang="en-US" sz="1600" dirty="0" err="1"/>
              <a:t>binôme</a:t>
            </a:r>
            <a:r>
              <a:rPr lang="en-US" sz="1600" dirty="0"/>
              <a:t> </a:t>
            </a:r>
            <a:r>
              <a:rPr lang="en-US" sz="1600" dirty="0" err="1"/>
              <a:t>choisit</a:t>
            </a:r>
            <a:r>
              <a:rPr lang="en-US" sz="1600" dirty="0"/>
              <a:t> le </a:t>
            </a:r>
            <a:r>
              <a:rPr lang="en-US" sz="1600" dirty="0" err="1"/>
              <a:t>sujet</a:t>
            </a:r>
            <a:r>
              <a:rPr lang="en-US" sz="1600" dirty="0"/>
              <a:t> qui </a:t>
            </a:r>
            <a:r>
              <a:rPr lang="en-US" sz="1600" dirty="0" err="1"/>
              <a:t>l'intéresse</a:t>
            </a:r>
            <a:r>
              <a:rPr lang="en-US" sz="1600" dirty="0"/>
              <a:t>.</a:t>
            </a:r>
          </a:p>
          <a:p>
            <a:endParaRPr lang="en-US" sz="2400" u="sng" dirty="0">
              <a:solidFill>
                <a:srgbClr val="FF0000"/>
              </a:solidFill>
            </a:endParaRPr>
          </a:p>
          <a:p>
            <a:r>
              <a:rPr lang="en-US" sz="1600" dirty="0" smtClean="0"/>
              <a:t>    </a:t>
            </a:r>
            <a:r>
              <a:rPr lang="en-US" sz="2400" u="sng" dirty="0" err="1" smtClean="0">
                <a:solidFill>
                  <a:srgbClr val="FF0000"/>
                </a:solidFill>
              </a:rPr>
              <a:t>Organisation</a:t>
            </a:r>
            <a:r>
              <a:rPr lang="en-US" sz="2400" u="sng" dirty="0" smtClean="0">
                <a:solidFill>
                  <a:srgbClr val="FF0000"/>
                </a:solidFill>
              </a:rPr>
              <a:t> du </a:t>
            </a:r>
            <a:r>
              <a:rPr lang="en-US" sz="2400" u="sng" dirty="0" err="1" smtClean="0">
                <a:solidFill>
                  <a:srgbClr val="FF0000"/>
                </a:solidFill>
              </a:rPr>
              <a:t>groupe</a:t>
            </a:r>
            <a:r>
              <a:rPr lang="en-US" sz="2400" u="sng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600" dirty="0" smtClean="0"/>
              <a:t>Notre  </a:t>
            </a:r>
            <a:r>
              <a:rPr lang="en-US" sz="1600" dirty="0" err="1" smtClean="0"/>
              <a:t>groupe</a:t>
            </a:r>
            <a:r>
              <a:rPr lang="en-US" sz="1600" dirty="0" smtClean="0"/>
              <a:t> </a:t>
            </a:r>
            <a:r>
              <a:rPr lang="en-US" sz="1600" dirty="0" err="1" smtClean="0"/>
              <a:t>est</a:t>
            </a:r>
            <a:r>
              <a:rPr lang="en-US" sz="1600" dirty="0" smtClean="0"/>
              <a:t> </a:t>
            </a:r>
            <a:r>
              <a:rPr lang="en-US" sz="1600" dirty="0" err="1" smtClean="0"/>
              <a:t>constitué</a:t>
            </a:r>
            <a:r>
              <a:rPr lang="en-US" sz="1600" dirty="0" smtClean="0"/>
              <a:t> de :</a:t>
            </a:r>
          </a:p>
          <a:p>
            <a:r>
              <a:rPr lang="en-US" sz="1600" dirty="0" smtClean="0"/>
              <a:t>- Violante et Virginia qui </a:t>
            </a:r>
            <a:r>
              <a:rPr lang="en-US" sz="1600" dirty="0" err="1" smtClean="0"/>
              <a:t>s'occupent</a:t>
            </a:r>
            <a:r>
              <a:rPr lang="en-US" sz="1600" dirty="0" smtClean="0"/>
              <a:t> de la </a:t>
            </a:r>
            <a:r>
              <a:rPr lang="en-US" sz="1600" dirty="0" err="1" smtClean="0"/>
              <a:t>programmation</a:t>
            </a:r>
            <a:r>
              <a:rPr lang="en-US" sz="1600" dirty="0" smtClean="0"/>
              <a:t> de </a:t>
            </a:r>
            <a:r>
              <a:rPr lang="en-US" sz="1600" dirty="0" err="1" smtClean="0"/>
              <a:t>l'interface</a:t>
            </a:r>
            <a:r>
              <a:rPr lang="en-US" sz="1600" dirty="0" smtClean="0"/>
              <a:t> de </a:t>
            </a:r>
            <a:r>
              <a:rPr lang="en-US" sz="1600" dirty="0" err="1" smtClean="0"/>
              <a:t>commande</a:t>
            </a:r>
            <a:r>
              <a:rPr lang="en-US" sz="1600" dirty="0" smtClean="0"/>
              <a:t> avec le </a:t>
            </a:r>
            <a:r>
              <a:rPr lang="en-US" sz="1600" dirty="0" err="1" smtClean="0"/>
              <a:t>logiciel</a:t>
            </a:r>
            <a:r>
              <a:rPr lang="en-US" sz="1600" dirty="0" smtClean="0"/>
              <a:t>      </a:t>
            </a:r>
            <a:r>
              <a:rPr lang="en-US" sz="1600" dirty="0" err="1" smtClean="0"/>
              <a:t>AppInventor</a:t>
            </a:r>
            <a:r>
              <a:rPr lang="en-US" sz="1600" dirty="0" smtClean="0"/>
              <a:t> 2.</a:t>
            </a:r>
          </a:p>
          <a:p>
            <a:r>
              <a:rPr lang="en-US" sz="1600" dirty="0" smtClean="0"/>
              <a:t>-Antoine et Etienne qui </a:t>
            </a:r>
            <a:r>
              <a:rPr lang="en-US" sz="1600" dirty="0" err="1" smtClean="0"/>
              <a:t>s'occupent</a:t>
            </a:r>
            <a:r>
              <a:rPr lang="en-US" sz="1600" dirty="0" smtClean="0"/>
              <a:t> de la </a:t>
            </a:r>
            <a:r>
              <a:rPr lang="en-US" sz="1600" dirty="0" err="1" smtClean="0"/>
              <a:t>programmation</a:t>
            </a:r>
            <a:r>
              <a:rPr lang="en-US" sz="1600" dirty="0" smtClean="0"/>
              <a:t> du robot-tank </a:t>
            </a:r>
            <a:r>
              <a:rPr lang="en-US" sz="1600" dirty="0" err="1" smtClean="0"/>
              <a:t>sur</a:t>
            </a:r>
            <a:r>
              <a:rPr lang="en-US" sz="1600" dirty="0" smtClean="0"/>
              <a:t> le </a:t>
            </a:r>
            <a:r>
              <a:rPr lang="en-US" sz="1600" dirty="0" err="1" smtClean="0"/>
              <a:t>logiciel</a:t>
            </a:r>
            <a:r>
              <a:rPr lang="en-US" sz="1600" dirty="0" smtClean="0"/>
              <a:t> </a:t>
            </a:r>
            <a:r>
              <a:rPr lang="en-US" sz="1600" dirty="0" err="1" smtClean="0"/>
              <a:t>Scrathbot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-</a:t>
            </a:r>
            <a:r>
              <a:rPr lang="en-US" sz="1600" dirty="0" err="1" smtClean="0"/>
              <a:t>Eya</a:t>
            </a:r>
            <a:r>
              <a:rPr lang="en-US" sz="1600" dirty="0" smtClean="0"/>
              <a:t> et Max qui nous </a:t>
            </a:r>
            <a:r>
              <a:rPr lang="en-US" sz="1600" dirty="0" err="1" smtClean="0"/>
              <a:t>occupons</a:t>
            </a:r>
            <a:r>
              <a:rPr lang="en-US" sz="1600" dirty="0" smtClean="0"/>
              <a:t> de la </a:t>
            </a:r>
            <a:r>
              <a:rPr lang="en-US" sz="1600" dirty="0" err="1" smtClean="0"/>
              <a:t>création</a:t>
            </a:r>
            <a:r>
              <a:rPr lang="en-US" sz="1600" dirty="0" smtClean="0"/>
              <a:t> du pare-choc en 3D </a:t>
            </a:r>
            <a:r>
              <a:rPr lang="en-US" sz="1600" dirty="0" err="1" smtClean="0"/>
              <a:t>sur</a:t>
            </a:r>
            <a:r>
              <a:rPr lang="en-US" sz="1600" dirty="0" smtClean="0"/>
              <a:t> le </a:t>
            </a:r>
            <a:r>
              <a:rPr lang="en-US" sz="1600" dirty="0" err="1" smtClean="0"/>
              <a:t>logiciel</a:t>
            </a:r>
            <a:r>
              <a:rPr lang="en-US" sz="1600" dirty="0" smtClean="0"/>
              <a:t> </a:t>
            </a:r>
            <a:r>
              <a:rPr lang="en-US" sz="1600" dirty="0" err="1" smtClean="0"/>
              <a:t>Sketchup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Max et </a:t>
            </a:r>
            <a:r>
              <a:rPr lang="en-US" sz="1600" dirty="0" err="1" smtClean="0"/>
              <a:t>Eya</a:t>
            </a:r>
            <a:r>
              <a:rPr lang="en-US" sz="1600" dirty="0" smtClean="0"/>
              <a:t> avec </a:t>
            </a:r>
            <a:r>
              <a:rPr lang="en-US" sz="1600" dirty="0" err="1" smtClean="0"/>
              <a:t>également</a:t>
            </a:r>
            <a:r>
              <a:rPr lang="en-US" sz="1600" dirty="0" smtClean="0"/>
              <a:t> Antoine et Etienne, </a:t>
            </a:r>
            <a:r>
              <a:rPr lang="en-US" sz="1600" dirty="0" err="1" smtClean="0"/>
              <a:t>avons</a:t>
            </a:r>
            <a:r>
              <a:rPr lang="en-US" sz="1600" dirty="0" smtClean="0"/>
              <a:t> </a:t>
            </a:r>
            <a:r>
              <a:rPr lang="en-US" sz="1600" dirty="0" err="1" smtClean="0"/>
              <a:t>contribué</a:t>
            </a:r>
            <a:r>
              <a:rPr lang="en-US" sz="1600" dirty="0" smtClean="0"/>
              <a:t> </a:t>
            </a:r>
            <a:r>
              <a:rPr lang="en-US" sz="1600" dirty="0" err="1" smtClean="0"/>
              <a:t>à</a:t>
            </a:r>
            <a:r>
              <a:rPr lang="en-US" sz="1600" dirty="0" smtClean="0"/>
              <a:t> la fabrication du robot </a:t>
            </a:r>
            <a:r>
              <a:rPr lang="en-US" sz="1600" dirty="0" err="1" smtClean="0"/>
              <a:t>Makeblock</a:t>
            </a:r>
            <a:r>
              <a:rPr lang="en-US" sz="1600" dirty="0" smtClean="0"/>
              <a:t> </a:t>
            </a:r>
            <a:r>
              <a:rPr lang="en-US" sz="1600" dirty="0" err="1" smtClean="0"/>
              <a:t>ce</a:t>
            </a:r>
            <a:r>
              <a:rPr lang="en-US" sz="1600" dirty="0" smtClean="0"/>
              <a:t> qui a </a:t>
            </a:r>
            <a:r>
              <a:rPr lang="en-US" sz="1600" dirty="0" err="1" smtClean="0"/>
              <a:t>été</a:t>
            </a:r>
            <a:r>
              <a:rPr lang="en-US" sz="1600" dirty="0" smtClean="0"/>
              <a:t> </a:t>
            </a:r>
            <a:r>
              <a:rPr lang="en-US" sz="1600" dirty="0" err="1" smtClean="0"/>
              <a:t>très</a:t>
            </a:r>
            <a:r>
              <a:rPr lang="en-US" sz="1600" dirty="0" smtClean="0"/>
              <a:t> </a:t>
            </a:r>
            <a:r>
              <a:rPr lang="en-US" sz="1600" dirty="0" err="1" smtClean="0"/>
              <a:t>captivant</a:t>
            </a:r>
            <a:r>
              <a:rPr lang="en-US" sz="1600" dirty="0" smtClean="0"/>
              <a:t> </a:t>
            </a:r>
            <a:r>
              <a:rPr lang="en-US" sz="1600" dirty="0" err="1" smtClean="0"/>
              <a:t>étant</a:t>
            </a:r>
            <a:r>
              <a:rPr lang="en-US" sz="1600" dirty="0" smtClean="0"/>
              <a:t> </a:t>
            </a:r>
            <a:r>
              <a:rPr lang="en-US" sz="1600" dirty="0" err="1" smtClean="0"/>
              <a:t>donné</a:t>
            </a:r>
            <a:r>
              <a:rPr lang="en-US" sz="1600" dirty="0" smtClean="0"/>
              <a:t> </a:t>
            </a:r>
            <a:r>
              <a:rPr lang="en-US" sz="1600" dirty="0" err="1" smtClean="0"/>
              <a:t>qu’ils</a:t>
            </a:r>
            <a:r>
              <a:rPr lang="en-US" sz="1600" dirty="0" smtClean="0"/>
              <a:t> </a:t>
            </a:r>
            <a:r>
              <a:rPr lang="en-US" sz="1600" dirty="0" err="1" smtClean="0"/>
              <a:t>aprecient</a:t>
            </a:r>
            <a:r>
              <a:rPr lang="en-US" sz="1600" dirty="0" smtClean="0"/>
              <a:t> </a:t>
            </a:r>
            <a:r>
              <a:rPr lang="en-US" sz="1600" dirty="0" err="1" smtClean="0"/>
              <a:t>particulièrement</a:t>
            </a:r>
            <a:r>
              <a:rPr lang="en-US" sz="1600" dirty="0" smtClean="0"/>
              <a:t> les constructions </a:t>
            </a:r>
            <a:r>
              <a:rPr lang="en-US" sz="1600" dirty="0" err="1" smtClean="0"/>
              <a:t>d'objets</a:t>
            </a:r>
            <a:r>
              <a:rPr lang="en-US" sz="1600" dirty="0" smtClean="0"/>
              <a:t> et le travail </a:t>
            </a:r>
            <a:r>
              <a:rPr lang="en-US" sz="1600" dirty="0" err="1" smtClean="0"/>
              <a:t>manuel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00762" y="116981"/>
            <a:ext cx="1827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</a:rPr>
              <a:t>Introduction:</a:t>
            </a:r>
            <a:endParaRPr lang="en-US" sz="2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90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0657" y="36550"/>
            <a:ext cx="1529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</a:rPr>
              <a:t>Sketchup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32177"/>
            <a:ext cx="9123010" cy="7201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</a:rPr>
              <a:t>Les </a:t>
            </a:r>
            <a:r>
              <a:rPr lang="en-US" sz="2400" u="sng" dirty="0" err="1">
                <a:solidFill>
                  <a:srgbClr val="FF0000"/>
                </a:solidFill>
              </a:rPr>
              <a:t>objectifs</a:t>
            </a:r>
            <a:r>
              <a:rPr lang="en-US" sz="2400" u="sng" dirty="0">
                <a:solidFill>
                  <a:srgbClr val="FF0000"/>
                </a:solidFill>
              </a:rPr>
              <a:t> et la </a:t>
            </a:r>
            <a:r>
              <a:rPr lang="en-US" sz="2400" u="sng" dirty="0" err="1">
                <a:solidFill>
                  <a:srgbClr val="FF0000"/>
                </a:solidFill>
              </a:rPr>
              <a:t>planification</a:t>
            </a:r>
            <a:r>
              <a:rPr lang="en-US" sz="2400" u="sng" dirty="0">
                <a:solidFill>
                  <a:srgbClr val="FF0000"/>
                </a:solidFill>
              </a:rPr>
              <a:t> du </a:t>
            </a:r>
            <a:r>
              <a:rPr lang="en-US" sz="2400" u="sng" dirty="0" err="1">
                <a:solidFill>
                  <a:srgbClr val="FF0000"/>
                </a:solidFill>
              </a:rPr>
              <a:t>projet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</a:p>
          <a:p>
            <a:endParaRPr lang="en-US" sz="2400" u="sng" dirty="0" smtClean="0">
              <a:solidFill>
                <a:srgbClr val="FF0000"/>
              </a:solidFill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Objectif</a:t>
            </a:r>
            <a:r>
              <a:rPr lang="en-US" dirty="0" smtClean="0">
                <a:sym typeface="Wingdings"/>
              </a:rPr>
              <a:t></a:t>
            </a:r>
          </a:p>
          <a:p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la </a:t>
            </a:r>
            <a:r>
              <a:rPr lang="en-US" dirty="0" err="1" smtClean="0"/>
              <a:t>création</a:t>
            </a:r>
            <a:r>
              <a:rPr lang="en-US" dirty="0" smtClean="0"/>
              <a:t> du pare-choc en 3D </a:t>
            </a:r>
            <a:r>
              <a:rPr lang="en-US" dirty="0" err="1" smtClean="0"/>
              <a:t>sur</a:t>
            </a:r>
            <a:r>
              <a:rPr lang="en-US" dirty="0" smtClean="0"/>
              <a:t> le </a:t>
            </a:r>
            <a:r>
              <a:rPr lang="en-US" dirty="0" err="1" smtClean="0"/>
              <a:t>logiciel</a:t>
            </a:r>
            <a:r>
              <a:rPr lang="en-US" dirty="0" smtClean="0"/>
              <a:t> </a:t>
            </a:r>
            <a:r>
              <a:rPr lang="en-US" dirty="0" err="1" smtClean="0"/>
              <a:t>Sketchup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•	</a:t>
            </a:r>
            <a:r>
              <a:rPr lang="en-US" dirty="0" err="1" smtClean="0"/>
              <a:t>Qu'est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qu'un</a:t>
            </a:r>
            <a:r>
              <a:rPr lang="en-US" dirty="0" smtClean="0"/>
              <a:t> pare-choc ?</a:t>
            </a:r>
          </a:p>
          <a:p>
            <a:r>
              <a:rPr lang="en-US" dirty="0" smtClean="0"/>
              <a:t>Le pare-choc </a:t>
            </a:r>
            <a:r>
              <a:rPr lang="en-US" dirty="0" err="1" smtClean="0"/>
              <a:t>est</a:t>
            </a:r>
            <a:r>
              <a:rPr lang="en-US" dirty="0" smtClean="0"/>
              <a:t> un </a:t>
            </a:r>
            <a:r>
              <a:rPr lang="en-US" dirty="0" err="1" smtClean="0"/>
              <a:t>élément</a:t>
            </a:r>
            <a:r>
              <a:rPr lang="en-US" dirty="0" smtClean="0"/>
              <a:t> de la </a:t>
            </a:r>
            <a:r>
              <a:rPr lang="en-US" dirty="0" err="1" smtClean="0"/>
              <a:t>carrosserie</a:t>
            </a:r>
            <a:r>
              <a:rPr lang="en-US" dirty="0" smtClean="0"/>
              <a:t> d'un </a:t>
            </a:r>
            <a:r>
              <a:rPr lang="en-US" dirty="0" err="1" smtClean="0"/>
              <a:t>véhicule</a:t>
            </a:r>
            <a:r>
              <a:rPr lang="en-US" dirty="0" smtClean="0"/>
              <a:t> servant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amortir</a:t>
            </a:r>
            <a:r>
              <a:rPr lang="en-US" dirty="0" smtClean="0"/>
              <a:t> les </a:t>
            </a:r>
            <a:r>
              <a:rPr lang="en-US" dirty="0" err="1" smtClean="0"/>
              <a:t>chocs</a:t>
            </a:r>
            <a:r>
              <a:rPr lang="en-US" dirty="0" smtClean="0"/>
              <a:t> </a:t>
            </a:r>
            <a:r>
              <a:rPr lang="en-US" dirty="0" err="1" smtClean="0"/>
              <a:t>avant</a:t>
            </a:r>
            <a:r>
              <a:rPr lang="en-US" dirty="0" smtClean="0"/>
              <a:t> et</a:t>
            </a:r>
          </a:p>
          <a:p>
            <a:r>
              <a:rPr lang="en-US" dirty="0" err="1" smtClean="0"/>
              <a:t>arrière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Planification</a:t>
            </a:r>
            <a:r>
              <a:rPr lang="en-US" dirty="0" smtClean="0">
                <a:sym typeface="Wingdings"/>
              </a:rPr>
              <a:t> du </a:t>
            </a:r>
            <a:r>
              <a:rPr lang="en-US" dirty="0" err="1" smtClean="0">
                <a:sym typeface="Wingdings"/>
              </a:rPr>
              <a:t>projet</a:t>
            </a:r>
            <a:r>
              <a:rPr lang="en-US" dirty="0" smtClean="0">
                <a:sym typeface="Wingdings"/>
              </a:rPr>
              <a:t></a:t>
            </a:r>
          </a:p>
          <a:p>
            <a:r>
              <a:rPr lang="en-US" dirty="0" smtClean="0">
                <a:sym typeface="Wingdings"/>
              </a:rPr>
              <a:t>S</a:t>
            </a:r>
            <a:r>
              <a:rPr lang="en-US" dirty="0" smtClean="0"/>
              <a:t>avoir </a:t>
            </a:r>
            <a:r>
              <a:rPr lang="en-US" dirty="0" err="1" smtClean="0"/>
              <a:t>utiliser</a:t>
            </a:r>
            <a:r>
              <a:rPr lang="en-US" dirty="0" smtClean="0"/>
              <a:t> le </a:t>
            </a:r>
            <a:r>
              <a:rPr lang="en-US" dirty="0" err="1" smtClean="0"/>
              <a:t>logiciel</a:t>
            </a:r>
            <a:r>
              <a:rPr lang="en-US" dirty="0" smtClean="0"/>
              <a:t> </a:t>
            </a:r>
            <a:r>
              <a:rPr lang="en-US" dirty="0" err="1" smtClean="0"/>
              <a:t>Sketchup</a:t>
            </a:r>
            <a:r>
              <a:rPr lang="en-US" dirty="0" smtClean="0"/>
              <a:t>.</a:t>
            </a:r>
          </a:p>
          <a:p>
            <a:r>
              <a:rPr lang="en-US" dirty="0"/>
              <a:t>I</a:t>
            </a:r>
            <a:r>
              <a:rPr lang="en-US" dirty="0" smtClean="0"/>
              <a:t>nstaller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logiciel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mon</a:t>
            </a:r>
            <a:r>
              <a:rPr lang="en-US" dirty="0" smtClean="0"/>
              <a:t> </a:t>
            </a:r>
            <a:r>
              <a:rPr lang="en-US" dirty="0" err="1" smtClean="0"/>
              <a:t>ordinateur</a:t>
            </a:r>
            <a:r>
              <a:rPr lang="en-US" dirty="0" smtClean="0"/>
              <a:t> </a:t>
            </a:r>
            <a:r>
              <a:rPr lang="en-US" dirty="0" err="1" smtClean="0"/>
              <a:t>afin</a:t>
            </a:r>
            <a:r>
              <a:rPr lang="en-US" dirty="0" smtClean="0"/>
              <a:t> de </a:t>
            </a:r>
            <a:r>
              <a:rPr lang="en-US" dirty="0" err="1" smtClean="0"/>
              <a:t>pouvoir</a:t>
            </a:r>
            <a:r>
              <a:rPr lang="en-US" dirty="0" smtClean="0"/>
              <a:t> continuer le travail chez </a:t>
            </a:r>
            <a:r>
              <a:rPr lang="en-US" dirty="0" err="1" smtClean="0"/>
              <a:t>moi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Faire </a:t>
            </a:r>
            <a:r>
              <a:rPr lang="en-US" dirty="0" err="1"/>
              <a:t>quelques</a:t>
            </a:r>
            <a:r>
              <a:rPr lang="en-US" dirty="0"/>
              <a:t> TP </a:t>
            </a:r>
            <a:r>
              <a:rPr lang="en-US" dirty="0" err="1"/>
              <a:t>distribués</a:t>
            </a:r>
            <a:r>
              <a:rPr lang="en-US" dirty="0"/>
              <a:t> </a:t>
            </a:r>
            <a:r>
              <a:rPr lang="en-US" dirty="0" err="1"/>
              <a:t>afin</a:t>
            </a:r>
            <a:r>
              <a:rPr lang="en-US" dirty="0"/>
              <a:t> de </a:t>
            </a:r>
            <a:r>
              <a:rPr lang="en-US" dirty="0" err="1"/>
              <a:t>m'exercer</a:t>
            </a:r>
            <a:r>
              <a:rPr lang="en-US" dirty="0"/>
              <a:t> et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l'aise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la manipulation</a:t>
            </a:r>
            <a:r>
              <a:rPr lang="en-US" dirty="0" smtClean="0"/>
              <a:t>.</a:t>
            </a:r>
          </a:p>
          <a:p>
            <a:r>
              <a:rPr lang="en-US" dirty="0"/>
              <a:t>F</a:t>
            </a:r>
            <a:r>
              <a:rPr lang="en-US" dirty="0" smtClean="0"/>
              <a:t>aire </a:t>
            </a:r>
            <a:r>
              <a:rPr lang="en-US" dirty="0"/>
              <a:t>des </a:t>
            </a:r>
            <a:r>
              <a:rPr lang="en-US" dirty="0" err="1"/>
              <a:t>recherches</a:t>
            </a:r>
            <a:r>
              <a:rPr lang="en-US" dirty="0"/>
              <a:t> pour </a:t>
            </a:r>
            <a:r>
              <a:rPr lang="en-US" dirty="0" err="1"/>
              <a:t>voir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quoi </a:t>
            </a:r>
            <a:r>
              <a:rPr lang="en-US" dirty="0" err="1"/>
              <a:t>ressemblait</a:t>
            </a:r>
            <a:r>
              <a:rPr lang="en-US" dirty="0"/>
              <a:t> un pare-choc, pour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quelques</a:t>
            </a:r>
            <a:r>
              <a:rPr lang="en-US" dirty="0"/>
              <a:t> </a:t>
            </a:r>
            <a:r>
              <a:rPr lang="en-US" dirty="0" err="1"/>
              <a:t>conseils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pour </a:t>
            </a:r>
            <a:r>
              <a:rPr lang="en-US" dirty="0" err="1"/>
              <a:t>sa</a:t>
            </a:r>
            <a:r>
              <a:rPr lang="en-US" dirty="0"/>
              <a:t> construction et des sources </a:t>
            </a:r>
            <a:r>
              <a:rPr lang="en-US" dirty="0" err="1" smtClean="0"/>
              <a:t>d'inspiration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Débuter</a:t>
            </a:r>
            <a:r>
              <a:rPr lang="en-US" dirty="0" smtClean="0"/>
              <a:t> le </a:t>
            </a:r>
            <a:r>
              <a:rPr lang="en-US" dirty="0" err="1"/>
              <a:t>dessin</a:t>
            </a:r>
            <a:r>
              <a:rPr lang="en-US" dirty="0"/>
              <a:t> du pare-choc en </a:t>
            </a:r>
            <a:r>
              <a:rPr lang="en-US" dirty="0" err="1"/>
              <a:t>ayant</a:t>
            </a:r>
            <a:r>
              <a:rPr lang="en-US" dirty="0"/>
              <a:t> </a:t>
            </a:r>
            <a:r>
              <a:rPr lang="en-US" dirty="0" err="1"/>
              <a:t>consulté</a:t>
            </a:r>
            <a:r>
              <a:rPr lang="en-US" dirty="0"/>
              <a:t> le document </a:t>
            </a:r>
            <a:r>
              <a:rPr lang="en-US" dirty="0" err="1"/>
              <a:t>où</a:t>
            </a:r>
            <a:r>
              <a:rPr lang="en-US" dirty="0"/>
              <a:t> y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inscrites</a:t>
            </a:r>
            <a:r>
              <a:rPr lang="en-US" dirty="0"/>
              <a:t> </a:t>
            </a:r>
            <a:r>
              <a:rPr lang="en-US" dirty="0" err="1"/>
              <a:t>toutes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 dimensions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34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7344" y="300808"/>
            <a:ext cx="8671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>
                <a:solidFill>
                  <a:srgbClr val="FF0000"/>
                </a:solidFill>
              </a:rPr>
              <a:t>Les </a:t>
            </a:r>
            <a:r>
              <a:rPr lang="en-US" sz="2400" u="sng" dirty="0" err="1">
                <a:solidFill>
                  <a:srgbClr val="FF0000"/>
                </a:solidFill>
              </a:rPr>
              <a:t>résultats</a:t>
            </a:r>
            <a:r>
              <a:rPr lang="en-US" sz="2400" u="sng" dirty="0">
                <a:solidFill>
                  <a:srgbClr val="FF0000"/>
                </a:solidFill>
              </a:rPr>
              <a:t> </a:t>
            </a:r>
            <a:r>
              <a:rPr lang="en-US" sz="2400" u="sng" dirty="0" err="1">
                <a:solidFill>
                  <a:srgbClr val="FF0000"/>
                </a:solidFill>
              </a:rPr>
              <a:t>obtenus</a:t>
            </a:r>
            <a:r>
              <a:rPr lang="en-US" sz="2400" u="sng" dirty="0">
                <a:solidFill>
                  <a:srgbClr val="FF0000"/>
                </a:solidFill>
              </a:rPr>
              <a:t> et les perspectives </a:t>
            </a:r>
            <a:r>
              <a:rPr lang="en-US" sz="2400" u="sng" dirty="0" err="1">
                <a:solidFill>
                  <a:srgbClr val="FF0000"/>
                </a:solidFill>
              </a:rPr>
              <a:t>envisagées</a:t>
            </a:r>
            <a:r>
              <a:rPr lang="en-US" sz="2400" u="sng" dirty="0">
                <a:solidFill>
                  <a:srgbClr val="FF0000"/>
                </a:solidFill>
              </a:rPr>
              <a:t> </a:t>
            </a:r>
            <a:r>
              <a:rPr lang="en-US" sz="2400" u="sng" dirty="0" err="1">
                <a:solidFill>
                  <a:srgbClr val="FF0000"/>
                </a:solidFill>
              </a:rPr>
              <a:t>dans</a:t>
            </a:r>
            <a:r>
              <a:rPr lang="en-US" sz="2400" u="sng" dirty="0">
                <a:solidFill>
                  <a:srgbClr val="FF0000"/>
                </a:solidFill>
              </a:rPr>
              <a:t> la suite du </a:t>
            </a:r>
            <a:endParaRPr lang="en-US" sz="2400" u="sng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u="sng" dirty="0" err="1">
                <a:solidFill>
                  <a:srgbClr val="FF0000"/>
                </a:solidFill>
              </a:rPr>
              <a:t>p</a:t>
            </a:r>
            <a:r>
              <a:rPr lang="en-US" sz="2400" u="sng" dirty="0" err="1" smtClean="0">
                <a:solidFill>
                  <a:srgbClr val="FF0000"/>
                </a:solidFill>
              </a:rPr>
              <a:t>rojet</a:t>
            </a:r>
            <a:r>
              <a:rPr lang="en-US" sz="2400" u="sng" dirty="0" smtClean="0">
                <a:solidFill>
                  <a:srgbClr val="FF0000"/>
                </a:solidFill>
              </a:rPr>
              <a:t>: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344" y="1487327"/>
            <a:ext cx="88766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 </a:t>
            </a:r>
            <a:r>
              <a:rPr lang="en-US" dirty="0" err="1" smtClean="0"/>
              <a:t>résultats</a:t>
            </a:r>
            <a:r>
              <a:rPr lang="en-US" dirty="0" smtClean="0"/>
              <a:t> </a:t>
            </a:r>
            <a:r>
              <a:rPr lang="en-US" dirty="0" err="1" smtClean="0"/>
              <a:t>obtenus</a:t>
            </a:r>
            <a:r>
              <a:rPr lang="en-US" dirty="0" smtClean="0">
                <a:sym typeface="Wingdings"/>
              </a:rPr>
              <a:t></a:t>
            </a:r>
          </a:p>
          <a:p>
            <a:r>
              <a:rPr lang="en-US" u="sng" dirty="0" err="1"/>
              <a:t>Voici</a:t>
            </a:r>
            <a:r>
              <a:rPr lang="en-US" u="sng" dirty="0"/>
              <a:t> </a:t>
            </a:r>
            <a:r>
              <a:rPr lang="en-US" u="sng" dirty="0" err="1"/>
              <a:t>mon</a:t>
            </a:r>
            <a:r>
              <a:rPr lang="en-US" u="sng" dirty="0"/>
              <a:t> idée de pare-</a:t>
            </a:r>
            <a:r>
              <a:rPr lang="en-US" u="sng" dirty="0" smtClean="0"/>
              <a:t>choc:</a:t>
            </a:r>
            <a:endParaRPr lang="en-US" u="sng" dirty="0" smtClean="0">
              <a:sym typeface="Wingdings"/>
            </a:endParaRPr>
          </a:p>
          <a:p>
            <a:r>
              <a:rPr lang="en-US" dirty="0" smtClean="0"/>
              <a:t>Je </a:t>
            </a:r>
            <a:r>
              <a:rPr lang="en-US" dirty="0"/>
              <a:t>me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inspirée</a:t>
            </a:r>
            <a:r>
              <a:rPr lang="en-US" dirty="0"/>
              <a:t> des pare-</a:t>
            </a:r>
            <a:r>
              <a:rPr lang="en-US" dirty="0" err="1"/>
              <a:t>chocs</a:t>
            </a:r>
            <a:r>
              <a:rPr lang="en-US" dirty="0"/>
              <a:t>  de </a:t>
            </a:r>
            <a:r>
              <a:rPr lang="en-US" dirty="0" err="1"/>
              <a:t>voitures</a:t>
            </a:r>
            <a:r>
              <a:rPr lang="en-US" dirty="0"/>
              <a:t> </a:t>
            </a:r>
            <a:r>
              <a:rPr lang="en-US" dirty="0" smtClean="0"/>
              <a:t>qui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/>
              <a:t>également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barre</a:t>
            </a:r>
            <a:r>
              <a:rPr lang="en-US" dirty="0"/>
              <a:t> </a:t>
            </a:r>
            <a:r>
              <a:rPr lang="en-US" dirty="0" err="1"/>
              <a:t>métallique</a:t>
            </a:r>
            <a:r>
              <a:rPr lang="en-US" dirty="0"/>
              <a:t>.</a:t>
            </a:r>
          </a:p>
          <a:p>
            <a:r>
              <a:rPr lang="en-US" dirty="0" err="1" smtClean="0"/>
              <a:t>J'ai</a:t>
            </a:r>
            <a:r>
              <a:rPr lang="en-US" dirty="0" smtClean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l'idée</a:t>
            </a:r>
            <a:r>
              <a:rPr lang="en-US" dirty="0"/>
              <a:t> de </a:t>
            </a:r>
            <a:r>
              <a:rPr lang="en-US" dirty="0" err="1"/>
              <a:t>mettre</a:t>
            </a:r>
            <a:r>
              <a:rPr lang="en-US" dirty="0"/>
              <a:t> des </a:t>
            </a:r>
            <a:r>
              <a:rPr lang="en-US" dirty="0" err="1" smtClean="0"/>
              <a:t>ressorts</a:t>
            </a:r>
            <a:r>
              <a:rPr lang="en-US" dirty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/>
              <a:t>les </a:t>
            </a:r>
            <a:r>
              <a:rPr lang="en-US" dirty="0" err="1"/>
              <a:t>côtés</a:t>
            </a:r>
            <a:r>
              <a:rPr lang="en-US" dirty="0"/>
              <a:t> </a:t>
            </a:r>
            <a:r>
              <a:rPr lang="en-US" dirty="0" err="1"/>
              <a:t>droit</a:t>
            </a:r>
            <a:r>
              <a:rPr lang="en-US" dirty="0"/>
              <a:t> et gauche </a:t>
            </a:r>
            <a:r>
              <a:rPr lang="en-US" dirty="0" err="1"/>
              <a:t>afin</a:t>
            </a:r>
            <a:r>
              <a:rPr lang="en-US" dirty="0"/>
              <a:t> </a:t>
            </a:r>
            <a:r>
              <a:rPr lang="en-US" dirty="0" err="1"/>
              <a:t>qu'il</a:t>
            </a:r>
            <a:r>
              <a:rPr lang="en-US" dirty="0"/>
              <a:t> y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/>
              <a:t>meilleure</a:t>
            </a:r>
            <a:r>
              <a:rPr lang="en-US" dirty="0"/>
              <a:t> absorption des </a:t>
            </a:r>
            <a:r>
              <a:rPr lang="en-US" dirty="0" err="1"/>
              <a:t>chocs</a:t>
            </a:r>
            <a:r>
              <a:rPr lang="en-US" dirty="0"/>
              <a:t> </a:t>
            </a:r>
            <a:r>
              <a:rPr lang="en-US" dirty="0" err="1"/>
              <a:t>dont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 smtClean="0"/>
              <a:t>confrontée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voiture</a:t>
            </a:r>
            <a:r>
              <a:rPr lang="en-US" dirty="0"/>
              <a:t> </a:t>
            </a:r>
            <a:r>
              <a:rPr lang="en-US" dirty="0" err="1"/>
              <a:t>donc</a:t>
            </a:r>
            <a:r>
              <a:rPr lang="en-US" dirty="0"/>
              <a:t> </a:t>
            </a:r>
            <a:r>
              <a:rPr lang="en-US" dirty="0" err="1"/>
              <a:t>ici</a:t>
            </a:r>
            <a:r>
              <a:rPr lang="en-US" dirty="0"/>
              <a:t> le robot </a:t>
            </a:r>
            <a:r>
              <a:rPr lang="en-US" dirty="0" err="1" smtClean="0"/>
              <a:t>Makeblock</a:t>
            </a:r>
            <a:r>
              <a:rPr lang="en-US" dirty="0" smtClean="0"/>
              <a:t>. Je </a:t>
            </a:r>
            <a:r>
              <a:rPr lang="en-US" dirty="0" err="1"/>
              <a:t>n'ai</a:t>
            </a:r>
            <a:r>
              <a:rPr lang="en-US" dirty="0"/>
              <a:t> pas </a:t>
            </a:r>
            <a:r>
              <a:rPr lang="en-US" dirty="0" err="1"/>
              <a:t>voulu</a:t>
            </a:r>
            <a:r>
              <a:rPr lang="en-US" dirty="0"/>
              <a:t> </a:t>
            </a:r>
            <a:r>
              <a:rPr lang="en-US" dirty="0" err="1"/>
              <a:t>compliquer</a:t>
            </a:r>
            <a:r>
              <a:rPr lang="en-US" dirty="0"/>
              <a:t> </a:t>
            </a:r>
            <a:r>
              <a:rPr lang="en-US" dirty="0" err="1"/>
              <a:t>afin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/>
              <a:t>manipulation </a:t>
            </a:r>
            <a:r>
              <a:rPr lang="en-US" dirty="0" err="1"/>
              <a:t>sur</a:t>
            </a:r>
            <a:r>
              <a:rPr lang="en-US" dirty="0"/>
              <a:t> </a:t>
            </a:r>
            <a:r>
              <a:rPr lang="en-US" dirty="0" err="1"/>
              <a:t>Sketchup</a:t>
            </a:r>
            <a:r>
              <a:rPr lang="en-US" dirty="0"/>
              <a:t> </a:t>
            </a:r>
            <a:r>
              <a:rPr lang="en-US" dirty="0" err="1"/>
              <a:t>soit</a:t>
            </a:r>
            <a:r>
              <a:rPr lang="en-US" dirty="0"/>
              <a:t> plus </a:t>
            </a:r>
            <a:r>
              <a:rPr lang="en-US" dirty="0" smtClean="0"/>
              <a:t>simple. Je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donc</a:t>
            </a:r>
            <a:r>
              <a:rPr lang="en-US" dirty="0"/>
              <a:t> </a:t>
            </a:r>
            <a:r>
              <a:rPr lang="en-US" dirty="0" err="1"/>
              <a:t>allée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l'essentiel</a:t>
            </a:r>
            <a:r>
              <a:rPr lang="en-US" dirty="0"/>
              <a:t> en </a:t>
            </a:r>
            <a:r>
              <a:rPr lang="en-US" dirty="0" err="1"/>
              <a:t>essayant</a:t>
            </a:r>
            <a:r>
              <a:rPr lang="en-US" dirty="0"/>
              <a:t> </a:t>
            </a:r>
            <a:r>
              <a:rPr lang="en-US" dirty="0" err="1" smtClean="0"/>
              <a:t>d'abord</a:t>
            </a:r>
            <a:r>
              <a:rPr lang="en-US" dirty="0" smtClean="0"/>
              <a:t> de </a:t>
            </a:r>
            <a:r>
              <a:rPr lang="en-US" dirty="0" err="1" smtClean="0"/>
              <a:t>trouver</a:t>
            </a:r>
            <a:r>
              <a:rPr lang="en-US" dirty="0" smtClean="0"/>
              <a:t> </a:t>
            </a:r>
            <a:r>
              <a:rPr lang="en-US" dirty="0" err="1" smtClean="0"/>
              <a:t>l'élément</a:t>
            </a:r>
            <a:r>
              <a:rPr lang="en-US" dirty="0" smtClean="0"/>
              <a:t> qui </a:t>
            </a:r>
            <a:r>
              <a:rPr lang="en-US" dirty="0" err="1" smtClean="0"/>
              <a:t>absorbe</a:t>
            </a:r>
            <a:r>
              <a:rPr lang="en-US" dirty="0" smtClean="0"/>
              <a:t> le choc </a:t>
            </a:r>
            <a:r>
              <a:rPr lang="en-US" dirty="0" err="1" smtClean="0"/>
              <a:t>ici</a:t>
            </a:r>
            <a:r>
              <a:rPr lang="en-US" dirty="0" smtClean="0"/>
              <a:t> le</a:t>
            </a:r>
            <a:r>
              <a:rPr lang="it-IT" dirty="0" smtClean="0"/>
              <a:t> </a:t>
            </a:r>
            <a:r>
              <a:rPr lang="it-IT" dirty="0" err="1" smtClean="0"/>
              <a:t>ressort</a:t>
            </a:r>
            <a:r>
              <a:rPr lang="it-IT" dirty="0" smtClean="0"/>
              <a:t>.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'ai</a:t>
            </a:r>
            <a:r>
              <a:rPr lang="en-US" dirty="0" smtClean="0"/>
              <a:t> </a:t>
            </a:r>
            <a:r>
              <a:rPr lang="en-US" dirty="0" err="1"/>
              <a:t>trouvé</a:t>
            </a:r>
            <a:r>
              <a:rPr lang="en-US" dirty="0"/>
              <a:t> un </a:t>
            </a:r>
            <a:r>
              <a:rPr lang="en-US" dirty="0" err="1"/>
              <a:t>modèle</a:t>
            </a:r>
            <a:r>
              <a:rPr lang="en-US" dirty="0"/>
              <a:t> de pare-choc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j'ai</a:t>
            </a:r>
            <a:r>
              <a:rPr lang="en-US" dirty="0"/>
              <a:t> </a:t>
            </a:r>
            <a:r>
              <a:rPr lang="en-US" dirty="0" err="1"/>
              <a:t>créée</a:t>
            </a:r>
            <a:r>
              <a:rPr lang="en-US" dirty="0"/>
              <a:t> </a:t>
            </a:r>
            <a:r>
              <a:rPr lang="en-US" dirty="0" err="1"/>
              <a:t>moi</a:t>
            </a:r>
            <a:r>
              <a:rPr lang="en-US" dirty="0"/>
              <a:t> </a:t>
            </a:r>
            <a:r>
              <a:rPr lang="en-US" dirty="0" err="1"/>
              <a:t>même</a:t>
            </a:r>
            <a:r>
              <a:rPr lang="en-US" dirty="0"/>
              <a:t> après </a:t>
            </a:r>
            <a:r>
              <a:rPr lang="en-US" dirty="0" err="1"/>
              <a:t>avoir</a:t>
            </a:r>
            <a:r>
              <a:rPr lang="en-US" dirty="0"/>
              <a:t> fait de </a:t>
            </a:r>
            <a:r>
              <a:rPr lang="en-US" dirty="0" err="1"/>
              <a:t>nombreuses</a:t>
            </a:r>
            <a:r>
              <a:rPr lang="en-US" dirty="0"/>
              <a:t> </a:t>
            </a:r>
            <a:r>
              <a:rPr lang="en-US" dirty="0" err="1"/>
              <a:t>recherches</a:t>
            </a:r>
            <a:r>
              <a:rPr lang="en-US" dirty="0"/>
              <a:t> et </a:t>
            </a:r>
            <a:r>
              <a:rPr lang="en-US" dirty="0" err="1"/>
              <a:t>m'être</a:t>
            </a:r>
            <a:r>
              <a:rPr lang="en-US" dirty="0"/>
              <a:t> </a:t>
            </a:r>
            <a:r>
              <a:rPr lang="en-US" dirty="0" err="1"/>
              <a:t>entraînée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le </a:t>
            </a:r>
            <a:r>
              <a:rPr lang="en-US" dirty="0" err="1"/>
              <a:t>logiciel</a:t>
            </a:r>
            <a:r>
              <a:rPr lang="en-US" dirty="0"/>
              <a:t> </a:t>
            </a:r>
            <a:r>
              <a:rPr lang="en-US" dirty="0" err="1"/>
              <a:t>Sketchup</a:t>
            </a:r>
            <a:r>
              <a:rPr lang="en-US" dirty="0"/>
              <a:t> en </a:t>
            </a:r>
            <a:r>
              <a:rPr lang="en-US" dirty="0" err="1"/>
              <a:t>faisant</a:t>
            </a:r>
            <a:r>
              <a:rPr lang="en-US" dirty="0"/>
              <a:t> </a:t>
            </a:r>
            <a:r>
              <a:rPr lang="en-US" dirty="0" err="1"/>
              <a:t>notamment</a:t>
            </a:r>
            <a:r>
              <a:rPr lang="en-US" dirty="0"/>
              <a:t> </a:t>
            </a:r>
            <a:r>
              <a:rPr lang="en-US" dirty="0" err="1"/>
              <a:t>plusieurs</a:t>
            </a:r>
            <a:r>
              <a:rPr lang="en-US" dirty="0"/>
              <a:t> TP.</a:t>
            </a:r>
          </a:p>
          <a:p>
            <a:r>
              <a:rPr lang="en-US" dirty="0"/>
              <a:t>Ma source </a:t>
            </a:r>
            <a:r>
              <a:rPr lang="en-US" dirty="0" err="1"/>
              <a:t>d'inspiration</a:t>
            </a:r>
            <a:r>
              <a:rPr lang="en-US" dirty="0"/>
              <a:t>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/>
              <a:t>l'observation</a:t>
            </a:r>
            <a:r>
              <a:rPr lang="en-US" dirty="0"/>
              <a:t> des </a:t>
            </a:r>
            <a:r>
              <a:rPr lang="en-US" dirty="0" err="1"/>
              <a:t>voitures</a:t>
            </a:r>
            <a:r>
              <a:rPr lang="en-US" dirty="0"/>
              <a:t> </a:t>
            </a:r>
            <a:r>
              <a:rPr lang="en-US" dirty="0" err="1"/>
              <a:t>accidentées</a:t>
            </a:r>
            <a:r>
              <a:rPr lang="en-US" dirty="0"/>
              <a:t> en </a:t>
            </a:r>
            <a:r>
              <a:rPr lang="en-US" dirty="0" err="1"/>
              <a:t>voyant</a:t>
            </a:r>
            <a:r>
              <a:rPr lang="en-US" dirty="0"/>
              <a:t> </a:t>
            </a:r>
            <a:r>
              <a:rPr lang="en-US" dirty="0" err="1"/>
              <a:t>leur</a:t>
            </a:r>
            <a:r>
              <a:rPr lang="en-US" dirty="0"/>
              <a:t> pare-choc absorber les coups </a:t>
            </a:r>
            <a:r>
              <a:rPr lang="en-US" dirty="0" err="1"/>
              <a:t>violents</a:t>
            </a:r>
            <a:r>
              <a:rPr lang="en-US" dirty="0"/>
              <a:t>.</a:t>
            </a:r>
          </a:p>
          <a:p>
            <a:endParaRPr lang="en-US" dirty="0" smtClean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3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209</Words>
  <Application>Microsoft Macintosh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violante donà dalle rose</dc:creator>
  <cp:lastModifiedBy>violante donà dalle rose</cp:lastModifiedBy>
  <cp:revision>10</cp:revision>
  <dcterms:created xsi:type="dcterms:W3CDTF">2015-03-14T06:24:11Z</dcterms:created>
  <dcterms:modified xsi:type="dcterms:W3CDTF">2015-03-14T17:18:12Z</dcterms:modified>
</cp:coreProperties>
</file>