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3A4BF8-2D62-4AA3-9B7E-BC0FF2B6E74F}" v="2" dt="2023-03-31T09:19:38.7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</cp:revision>
  <dcterms:created xsi:type="dcterms:W3CDTF">2023-03-31T09:17:26Z</dcterms:created>
  <dcterms:modified xsi:type="dcterms:W3CDTF">2023-03-31T09:19:40Z</dcterms:modified>
</cp:coreProperties>
</file>