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Nunito"/>
      <p:regular r:id="rId7"/>
      <p:bold r:id="rId8"/>
      <p:italic r:id="rId9"/>
      <p:boldItalic r:id="rId10"/>
    </p:embeddedFont>
    <p:embeddedFont>
      <p:font typeface="Maven Pro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avenPro-regular.fntdata"/><Relationship Id="rId10" Type="http://schemas.openxmlformats.org/officeDocument/2006/relationships/font" Target="fonts/Nunito-boldItalic.fntdata"/><Relationship Id="rId12" Type="http://schemas.openxmlformats.org/officeDocument/2006/relationships/font" Target="fonts/MavenPro-bold.fntdata"/><Relationship Id="rId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Nunito-regular.fntdata"/><Relationship Id="rId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95200" y="73225"/>
            <a:ext cx="7353600" cy="16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100" u="sng"/>
              <a:t>Saviez-vous qu’un bain consomme beaucoup plus d’eau qu’une douche ?</a:t>
            </a:r>
            <a:endParaRPr sz="31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5429700" y="1250938"/>
            <a:ext cx="3650100" cy="3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Arrêter </a:t>
            </a:r>
            <a:r>
              <a:rPr b="1" lang="fr" sz="1700"/>
              <a:t>l’eau quand on se savonne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sauve environ </a:t>
            </a:r>
            <a:r>
              <a:rPr b="1" lang="fr" sz="1700"/>
              <a:t>50L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                              </a:t>
            </a:r>
            <a:r>
              <a:rPr lang="fr" sz="1700"/>
              <a:t>Jérôme</a:t>
            </a:r>
            <a:r>
              <a:rPr lang="fr" sz="1700"/>
              <a:t>, Jacopo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/>
              <a:t> </a:t>
            </a:r>
            <a:endParaRPr sz="170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25" y="1364600"/>
            <a:ext cx="5127325" cy="32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/>
          </a:blip>
          <a:srcRect b="0" l="9789" r="16880" t="0"/>
          <a:stretch/>
        </p:blipFill>
        <p:spPr>
          <a:xfrm>
            <a:off x="5777725" y="1822100"/>
            <a:ext cx="2637499" cy="2315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13"/>
          <p:cNvCxnSpPr/>
          <p:nvPr/>
        </p:nvCxnSpPr>
        <p:spPr>
          <a:xfrm>
            <a:off x="9428450" y="5058425"/>
            <a:ext cx="742500" cy="74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2" name="Google Shape;28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7725" y="1822100"/>
            <a:ext cx="2637499" cy="23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