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ora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ora-boldItalic.fntdata"/><Relationship Id="rId9" Type="http://schemas.openxmlformats.org/officeDocument/2006/relationships/font" Target="fonts/Lor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-regular.fntdata"/><Relationship Id="rId8" Type="http://schemas.openxmlformats.org/officeDocument/2006/relationships/font" Target="fonts/Lor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72708" y="2009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ra"/>
                <a:ea typeface="Lora"/>
                <a:cs typeface="Lora"/>
                <a:sym typeface="Lora"/>
              </a:rPr>
              <a:t>CONSERVER SON SMARTPHONE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68950" y="21754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latin typeface="Lora"/>
                <a:ea typeface="Lora"/>
                <a:cs typeface="Lora"/>
                <a:sym typeface="Lora"/>
              </a:rPr>
              <a:t>de Aelita et Julie </a:t>
            </a: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 amt="97000"/>
          </a:blip>
          <a:srcRect b="0" l="0" r="0" t="0"/>
          <a:stretch/>
        </p:blipFill>
        <p:spPr>
          <a:xfrm>
            <a:off x="318025" y="2759847"/>
            <a:ext cx="1878450" cy="1250034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 amt="63000"/>
          </a:blip>
          <a:stretch>
            <a:fillRect/>
          </a:stretch>
        </p:blipFill>
        <p:spPr>
          <a:xfrm>
            <a:off x="6872726" y="3696101"/>
            <a:ext cx="2115475" cy="1189949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21540000" dist="19050">
              <a:srgbClr val="F4CCCC">
                <a:alpha val="0"/>
              </a:srgbClr>
            </a:outerShdw>
          </a:effectLst>
        </p:spPr>
      </p:pic>
      <p:sp>
        <p:nvSpPr>
          <p:cNvPr id="58" name="Google Shape;58;p13"/>
          <p:cNvSpPr txBox="1"/>
          <p:nvPr/>
        </p:nvSpPr>
        <p:spPr>
          <a:xfrm>
            <a:off x="2485875" y="2861513"/>
            <a:ext cx="1878600" cy="1046700"/>
          </a:xfrm>
          <a:prstGeom prst="rect">
            <a:avLst/>
          </a:prstGeom>
          <a:solidFill>
            <a:srgbClr val="E6B8A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ra"/>
                <a:ea typeface="Lora"/>
                <a:cs typeface="Lora"/>
                <a:sym typeface="Lora"/>
              </a:rPr>
              <a:t>pour les tortues c’est pas une mode de changer de téléphone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713525" y="3450800"/>
            <a:ext cx="51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6316675" y="2968050"/>
            <a:ext cx="2271300" cy="615600"/>
          </a:xfrm>
          <a:prstGeom prst="rect">
            <a:avLst/>
          </a:prstGeom>
          <a:solidFill>
            <a:srgbClr val="E6B8A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ra"/>
                <a:ea typeface="Lora"/>
                <a:cs typeface="Lora"/>
                <a:sym typeface="Lora"/>
              </a:rPr>
              <a:t>garde ton téléphone tant qu’il marche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18025" y="4154050"/>
            <a:ext cx="3184200" cy="831300"/>
          </a:xfrm>
          <a:prstGeom prst="rect">
            <a:avLst/>
          </a:prstGeom>
          <a:solidFill>
            <a:srgbClr val="E6B8A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ra"/>
                <a:ea typeface="Lora"/>
                <a:cs typeface="Lora"/>
                <a:sym typeface="Lora"/>
              </a:rPr>
              <a:t>mieux vaut avoir une qualité d’image inférieure que de voir notre planète qui meurt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653875" y="3630700"/>
            <a:ext cx="1517700" cy="1046700"/>
          </a:xfrm>
          <a:prstGeom prst="rect">
            <a:avLst/>
          </a:prstGeom>
          <a:solidFill>
            <a:srgbClr val="E6B8A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ra"/>
                <a:ea typeface="Lora"/>
                <a:cs typeface="Lora"/>
                <a:sym typeface="Lora"/>
              </a:rPr>
              <a:t>sauve ta planète avant de penser à te filmer la tete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5">
            <a:alphaModFix amt="84000"/>
          </a:blip>
          <a:stretch>
            <a:fillRect/>
          </a:stretch>
        </p:blipFill>
        <p:spPr>
          <a:xfrm>
            <a:off x="6991238" y="1545500"/>
            <a:ext cx="1878449" cy="1252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