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c77a865c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c77a865c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3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940" y="361250"/>
            <a:ext cx="902475" cy="9024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07475" y="1209350"/>
            <a:ext cx="2021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4000"/>
              <a:t>Polluer</a:t>
            </a:r>
            <a:endParaRPr b="1" sz="4000"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46461" r="48036" t="-15593"/>
          <a:stretch/>
        </p:blipFill>
        <p:spPr>
          <a:xfrm>
            <a:off x="4775825" y="-342900"/>
            <a:ext cx="53175" cy="199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b="0" l="46461" r="48036" t="-15593"/>
          <a:stretch/>
        </p:blipFill>
        <p:spPr>
          <a:xfrm>
            <a:off x="4775838" y="1548000"/>
            <a:ext cx="53150" cy="187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4">
            <a:alphaModFix/>
          </a:blip>
          <a:srcRect b="0" l="46461" r="48036" t="-15593"/>
          <a:stretch/>
        </p:blipFill>
        <p:spPr>
          <a:xfrm>
            <a:off x="4775825" y="3321400"/>
            <a:ext cx="53175" cy="178937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5832912" y="401813"/>
            <a:ext cx="33111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/>
              <a:t>Choisir des sacs réutilisables </a:t>
            </a:r>
            <a:endParaRPr b="1" sz="3000"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9950" y="361238"/>
            <a:ext cx="902475" cy="90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85987" y="1548000"/>
            <a:ext cx="3958000" cy="35866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7853400" y="4758600"/>
            <a:ext cx="12906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/>
              <a:t>Alexia et Laura</a:t>
            </a:r>
            <a:endParaRPr sz="1300"/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29275" y="64900"/>
            <a:ext cx="2584288" cy="2261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07475" y="2514200"/>
            <a:ext cx="4273225" cy="25965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 rot="-1455">
            <a:off x="4157080" y="1934921"/>
            <a:ext cx="7086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6700">
                <a:latin typeface="Times New Roman"/>
                <a:ea typeface="Times New Roman"/>
                <a:cs typeface="Times New Roman"/>
                <a:sym typeface="Times New Roman"/>
              </a:rPr>
              <a:t>V   </a:t>
            </a:r>
            <a:endParaRPr b="1" sz="6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5069950" y="1028825"/>
            <a:ext cx="169200" cy="234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4713575" y="2105500"/>
            <a:ext cx="7086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6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