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2c77a865c4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2c77a865c4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Relationship Id="rId4" Type="http://schemas.openxmlformats.org/officeDocument/2006/relationships/image" Target="../media/image6.png"/><Relationship Id="rId5" Type="http://schemas.openxmlformats.org/officeDocument/2006/relationships/image" Target="../media/image1.png"/><Relationship Id="rId6" Type="http://schemas.openxmlformats.org/officeDocument/2006/relationships/image" Target="../media/image5.png"/><Relationship Id="rId7" Type="http://schemas.openxmlformats.org/officeDocument/2006/relationships/image" Target="../media/image3.png"/><Relationship Id="rId8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9EAD3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0940" y="361250"/>
            <a:ext cx="902475" cy="902475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/>
        </p:nvSpPr>
        <p:spPr>
          <a:xfrm>
            <a:off x="107475" y="1209350"/>
            <a:ext cx="2021700" cy="80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4000"/>
              <a:t>Polluer</a:t>
            </a:r>
            <a:endParaRPr b="1" sz="4000"/>
          </a:p>
        </p:txBody>
      </p:sp>
      <p:pic>
        <p:nvPicPr>
          <p:cNvPr id="56" name="Google Shape;56;p13"/>
          <p:cNvPicPr preferRelativeResize="0"/>
          <p:nvPr/>
        </p:nvPicPr>
        <p:blipFill rotWithShape="1">
          <a:blip r:embed="rId4">
            <a:alphaModFix/>
          </a:blip>
          <a:srcRect b="0" l="46461" r="48036" t="-15593"/>
          <a:stretch/>
        </p:blipFill>
        <p:spPr>
          <a:xfrm>
            <a:off x="4775825" y="-342900"/>
            <a:ext cx="53175" cy="1999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3"/>
          <p:cNvPicPr preferRelativeResize="0"/>
          <p:nvPr/>
        </p:nvPicPr>
        <p:blipFill rotWithShape="1">
          <a:blip r:embed="rId4">
            <a:alphaModFix/>
          </a:blip>
          <a:srcRect b="0" l="46461" r="48036" t="-15593"/>
          <a:stretch/>
        </p:blipFill>
        <p:spPr>
          <a:xfrm>
            <a:off x="4775838" y="1548000"/>
            <a:ext cx="53150" cy="1877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3"/>
          <p:cNvPicPr preferRelativeResize="0"/>
          <p:nvPr/>
        </p:nvPicPr>
        <p:blipFill rotWithShape="1">
          <a:blip r:embed="rId4">
            <a:alphaModFix/>
          </a:blip>
          <a:srcRect b="0" l="46461" r="48036" t="-15593"/>
          <a:stretch/>
        </p:blipFill>
        <p:spPr>
          <a:xfrm>
            <a:off x="4775825" y="3321400"/>
            <a:ext cx="53175" cy="1789375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13"/>
          <p:cNvSpPr txBox="1"/>
          <p:nvPr/>
        </p:nvSpPr>
        <p:spPr>
          <a:xfrm>
            <a:off x="5832912" y="401813"/>
            <a:ext cx="3311100" cy="11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3000"/>
              <a:t>Choisir des sacs réutilisables </a:t>
            </a:r>
            <a:endParaRPr b="1" sz="3000"/>
          </a:p>
        </p:txBody>
      </p:sp>
      <p:pic>
        <p:nvPicPr>
          <p:cNvPr id="60" name="Google Shape;60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069950" y="361238"/>
            <a:ext cx="902475" cy="902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185987" y="1548000"/>
            <a:ext cx="3958000" cy="358660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13"/>
          <p:cNvSpPr txBox="1"/>
          <p:nvPr/>
        </p:nvSpPr>
        <p:spPr>
          <a:xfrm>
            <a:off x="7853400" y="4758600"/>
            <a:ext cx="1290600" cy="38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300"/>
              <a:t>Alexia et Laura</a:t>
            </a:r>
            <a:endParaRPr sz="1300"/>
          </a:p>
        </p:txBody>
      </p:sp>
      <p:pic>
        <p:nvPicPr>
          <p:cNvPr id="63" name="Google Shape;63;p1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2129275" y="64900"/>
            <a:ext cx="2584288" cy="2261252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3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107475" y="2514200"/>
            <a:ext cx="4273225" cy="2596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3"/>
          <p:cNvSpPr txBox="1"/>
          <p:nvPr/>
        </p:nvSpPr>
        <p:spPr>
          <a:xfrm rot="-1455">
            <a:off x="4157080" y="1934921"/>
            <a:ext cx="708600" cy="121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6700">
                <a:latin typeface="Times New Roman"/>
                <a:ea typeface="Times New Roman"/>
                <a:cs typeface="Times New Roman"/>
                <a:sym typeface="Times New Roman"/>
              </a:rPr>
              <a:t>V   </a:t>
            </a:r>
            <a:endParaRPr b="1" sz="67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6" name="Google Shape;66;p13"/>
          <p:cNvSpPr/>
          <p:nvPr/>
        </p:nvSpPr>
        <p:spPr>
          <a:xfrm>
            <a:off x="5069950" y="1028825"/>
            <a:ext cx="169200" cy="2349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13"/>
          <p:cNvSpPr txBox="1"/>
          <p:nvPr/>
        </p:nvSpPr>
        <p:spPr>
          <a:xfrm>
            <a:off x="4713575" y="2105500"/>
            <a:ext cx="708600" cy="121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fr" sz="6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