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Bell MT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BellMT-boldItalic.fntdata"/><Relationship Id="rId10" Type="http://schemas.openxmlformats.org/officeDocument/2006/relationships/font" Target="fonts/BellMT-italic.fntdata"/><Relationship Id="rId9" Type="http://schemas.openxmlformats.org/officeDocument/2006/relationships/font" Target="fonts/BellMT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BellM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c13704551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22c13704551_1_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6AA84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6.jpg"/><Relationship Id="rId9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5D3ED"/>
            </a:gs>
            <a:gs pos="52000">
              <a:srgbClr val="C5D3ED"/>
            </a:gs>
            <a:gs pos="82000">
              <a:srgbClr val="D1FFE8"/>
            </a:gs>
            <a:gs pos="100000">
              <a:srgbClr val="D1FFE8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ctrTitle"/>
          </p:nvPr>
        </p:nvSpPr>
        <p:spPr>
          <a:xfrm>
            <a:off x="2292998" y="-5770"/>
            <a:ext cx="5071188" cy="1509825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ell MT"/>
              <a:buNone/>
            </a:pPr>
            <a:r>
              <a:rPr i="1" lang="fr" sz="6000">
                <a:latin typeface="Bell MT"/>
                <a:ea typeface="Bell MT"/>
                <a:cs typeface="Bell MT"/>
                <a:sym typeface="Bell MT"/>
              </a:rPr>
              <a:t>Consommez local, importez moins!</a:t>
            </a:r>
            <a:endParaRPr/>
          </a:p>
        </p:txBody>
      </p:sp>
      <p:pic>
        <p:nvPicPr>
          <p:cNvPr id="130" name="Google Shape;13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1125" y="3102800"/>
            <a:ext cx="1042800" cy="1136100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id="131" name="Google Shape;131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7394" y="2865520"/>
            <a:ext cx="2887258" cy="1943347"/>
          </a:xfrm>
          <a:prstGeom prst="round2DiagRect">
            <a:avLst>
              <a:gd fmla="val 16667" name="adj1"/>
              <a:gd fmla="val 0" name="adj2"/>
            </a:avLst>
          </a:prstGeom>
          <a:noFill/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tl">
              <a:srgbClr val="000000">
                <a:alpha val="42745"/>
              </a:srgbClr>
            </a:outerShdw>
          </a:effectLst>
        </p:spPr>
      </p:pic>
      <p:pic>
        <p:nvPicPr>
          <p:cNvPr id="132" name="Google Shape;132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4038" y="334634"/>
            <a:ext cx="849483" cy="1271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70003" y="906740"/>
            <a:ext cx="1318442" cy="173933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34" name="Google Shape;134;p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97959" y="428598"/>
            <a:ext cx="1915108" cy="2217472"/>
          </a:xfrm>
          <a:prstGeom prst="ellipse">
            <a:avLst/>
          </a:prstGeom>
          <a:noFill/>
          <a:ln cap="rnd" cmpd="sng" w="28575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https://lh4.googleusercontent.com/WWBXTimbZbKtzwu0ASFINZQNCKX_bVEp0llOIBiRvSanhcvGeDl1STKDucDGv5UlttdrJ78B_nsEA0MUi1lz_aoT_yp6Nd0r3nKEewdYuafGhLhp2FUn3ZbKlF3qiqsr84h1ph0wNn18pfSV5XdcgGMlNA=s2048" id="135" name="Google Shape;135;p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622462" y="1696099"/>
            <a:ext cx="2664722" cy="1943348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36" name="Google Shape;136;p2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980964" y="3950498"/>
            <a:ext cx="1413219" cy="981343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7" name="Google Shape;137;p25"/>
          <p:cNvSpPr txBox="1"/>
          <p:nvPr/>
        </p:nvSpPr>
        <p:spPr>
          <a:xfrm>
            <a:off x="7667300" y="4695625"/>
            <a:ext cx="1506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Gilio et Niccolo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434050" y="1740450"/>
            <a:ext cx="985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Soutenir l’économie locale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3295213" y="3582900"/>
            <a:ext cx="1615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Choisir la qualité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et le frais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Rencontrer des producteurs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près de chez soi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5"/>
          <p:cNvSpPr txBox="1"/>
          <p:nvPr/>
        </p:nvSpPr>
        <p:spPr>
          <a:xfrm flipH="1">
            <a:off x="6486225" y="2369725"/>
            <a:ext cx="2036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Préserver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Calibri"/>
                <a:ea typeface="Calibri"/>
                <a:cs typeface="Calibri"/>
                <a:sym typeface="Calibri"/>
              </a:rPr>
              <a:t>la planète de la pollution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6643200" y="4377775"/>
            <a:ext cx="2530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17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VIVRE ÉCO-RESPONSABLE</a:t>
            </a:r>
            <a:endParaRPr b="1" i="1" sz="1700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