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obster"/>
      <p:regular r:id="rId7"/>
    </p:embeddedFont>
    <p:embeddedFont>
      <p:font typeface="Spectral ExtraBold"/>
      <p:bold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pectral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-regular.fntdata"/><Relationship Id="rId8" Type="http://schemas.openxmlformats.org/officeDocument/2006/relationships/font" Target="fonts/Spectral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A7D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440550"/>
            <a:ext cx="9144000" cy="64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80">
                <a:latin typeface="Spectral ExtraBold"/>
                <a:ea typeface="Spectral ExtraBold"/>
                <a:cs typeface="Spectral ExtraBold"/>
                <a:sym typeface="Spectral ExtraBold"/>
              </a:rPr>
              <a:t>DÉBRANCHER </a:t>
            </a:r>
            <a:r>
              <a:rPr lang="it" sz="2980">
                <a:latin typeface="Spectral ExtraBold"/>
                <a:ea typeface="Spectral ExtraBold"/>
                <a:cs typeface="Spectral ExtraBold"/>
                <a:sym typeface="Spectral ExtraBold"/>
              </a:rPr>
              <a:t>LES APPAREILS </a:t>
            </a:r>
            <a:r>
              <a:rPr lang="it" sz="2980">
                <a:latin typeface="Spectral ExtraBold"/>
                <a:ea typeface="Spectral ExtraBold"/>
                <a:cs typeface="Spectral ExtraBold"/>
                <a:sym typeface="Spectral ExtraBold"/>
              </a:rPr>
              <a:t>ÉLECTRONIQUES</a:t>
            </a:r>
            <a:endParaRPr sz="2980"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-7309" l="0" r="14111" t="7310"/>
          <a:stretch/>
        </p:blipFill>
        <p:spPr>
          <a:xfrm flipH="1">
            <a:off x="2983975" y="1531963"/>
            <a:ext cx="3524875" cy="23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02875" y="3969838"/>
            <a:ext cx="482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rgbClr val="F32183"/>
                </a:solidFill>
                <a:latin typeface="Lobster"/>
                <a:ea typeface="Lobster"/>
                <a:cs typeface="Lobster"/>
                <a:sym typeface="Lobster"/>
              </a:rPr>
              <a:t>L’ecologie, on le dit, on agis!</a:t>
            </a:r>
            <a:endParaRPr sz="3300">
              <a:solidFill>
                <a:srgbClr val="F3218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177" y="2876164"/>
            <a:ext cx="1044000" cy="104397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 rot="543136">
            <a:off x="6093363" y="690642"/>
            <a:ext cx="2928777" cy="1781967"/>
          </a:xfrm>
          <a:prstGeom prst="cloudCallout">
            <a:avLst>
              <a:gd fmla="val -54345" name="adj1"/>
              <a:gd fmla="val 59343" name="adj2"/>
            </a:avLst>
          </a:prstGeom>
          <a:solidFill>
            <a:srgbClr val="F1CC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6605325" y="790900"/>
            <a:ext cx="217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Cela évite de consommer de l'énergie pour rien, car la batterie n'en sera pas plus pleine si elle est laissée branchée.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6262" y="362923"/>
            <a:ext cx="1369116" cy="938304"/>
          </a:xfrm>
          <a:prstGeom prst="irregularSeal2">
            <a:avLst/>
          </a:prstGeom>
          <a:solidFill>
            <a:srgbClr val="F1CCE9"/>
          </a:solidFill>
          <a:ln cap="flat" cmpd="sng" w="9525">
            <a:solidFill>
              <a:srgbClr val="F1CC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 rot="-1438943">
            <a:off x="195960" y="650114"/>
            <a:ext cx="964680" cy="4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SINON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43100" l="57541" r="13805" t="0"/>
          <a:stretch/>
        </p:blipFill>
        <p:spPr>
          <a:xfrm>
            <a:off x="1362850" y="1060191"/>
            <a:ext cx="1044000" cy="115178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 rot="1233062">
            <a:off x="767998" y="1291447"/>
            <a:ext cx="400807" cy="2521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2183"/>
          </a:solidFill>
          <a:ln cap="flat" cmpd="sng" w="9525">
            <a:solidFill>
              <a:srgbClr val="F321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334575" y="4527900"/>
            <a:ext cx="27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EE06C1"/>
                </a:solidFill>
              </a:rPr>
              <a:t>Emma Locatelli Marie Cerasie</a:t>
            </a:r>
            <a:endParaRPr>
              <a:solidFill>
                <a:srgbClr val="EE06C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6">
            <a:alphaModFix/>
          </a:blip>
          <a:srcRect b="12937" l="3485" r="10655" t="4765"/>
          <a:stretch/>
        </p:blipFill>
        <p:spPr>
          <a:xfrm>
            <a:off x="156300" y="2923450"/>
            <a:ext cx="1729351" cy="14039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7310778">
            <a:off x="1589201" y="2501155"/>
            <a:ext cx="400840" cy="2520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2183"/>
          </a:solidFill>
          <a:ln cap="flat" cmpd="sng" w="9525">
            <a:solidFill>
              <a:srgbClr val="F321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7">
            <a:alphaModFix/>
          </a:blip>
          <a:srcRect b="0" l="16563" r="23336" t="0"/>
          <a:stretch/>
        </p:blipFill>
        <p:spPr>
          <a:xfrm>
            <a:off x="8586075" y="4201732"/>
            <a:ext cx="463800" cy="513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