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9275" y="436983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chemeClr val="accent6"/>
                </a:solidFill>
              </a:rPr>
              <a:t>LE </a:t>
            </a:r>
            <a:r>
              <a:rPr b="1" lang="fr" sz="2400">
                <a:solidFill>
                  <a:schemeClr val="accent6"/>
                </a:solidFill>
              </a:rPr>
              <a:t>GASPILLAGE ALIMENTAIRE N’EST PAS UNE OPTION!!!!</a:t>
            </a:r>
            <a:endParaRPr b="1" sz="2400">
              <a:solidFill>
                <a:schemeClr val="accent6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0" y="204893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9267" y="204893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796875" y="4907325"/>
            <a:ext cx="160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Alejandra et Victor 3A</a:t>
            </a:r>
            <a:endParaRPr sz="1000"/>
          </a:p>
        </p:txBody>
      </p:sp>
      <p:sp>
        <p:nvSpPr>
          <p:cNvPr id="58" name="Google Shape;58;p13"/>
          <p:cNvSpPr/>
          <p:nvPr/>
        </p:nvSpPr>
        <p:spPr>
          <a:xfrm>
            <a:off x="3544675" y="1307250"/>
            <a:ext cx="2829300" cy="2208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50" y="1452750"/>
            <a:ext cx="1353176" cy="16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2373" y="1080527"/>
            <a:ext cx="1691474" cy="16914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050925" y="3084425"/>
            <a:ext cx="99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FFFF"/>
                </a:solidFill>
              </a:rPr>
              <a:t>pain perdu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322225" y="2720725"/>
            <a:ext cx="105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chemeClr val="lt1"/>
                </a:solidFill>
              </a:rPr>
              <a:t>salade de riz </a:t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 rot="2139259">
            <a:off x="394751" y="2535231"/>
            <a:ext cx="907884" cy="483289"/>
          </a:xfrm>
          <a:prstGeom prst="mathMinus">
            <a:avLst>
              <a:gd fmla="val 23520" name="adj1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6AA84F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 rot="-3041285">
            <a:off x="525292" y="2099309"/>
            <a:ext cx="2041854" cy="476891"/>
          </a:xfrm>
          <a:prstGeom prst="mathMinus">
            <a:avLst>
              <a:gd fmla="val 23520" name="adj1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 rot="1965268">
            <a:off x="7533774" y="2100309"/>
            <a:ext cx="698100" cy="396357"/>
          </a:xfrm>
          <a:prstGeom prst="mathMinus">
            <a:avLst>
              <a:gd fmla="val 23520" name="adj1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 rot="-3041285">
            <a:off x="7504392" y="1592609"/>
            <a:ext cx="2041854" cy="476891"/>
          </a:xfrm>
          <a:prstGeom prst="mathMinus">
            <a:avLst>
              <a:gd fmla="val 23520" name="adj1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