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10" Type="http://schemas.openxmlformats.org/officeDocument/2006/relationships/image" Target="../media/image7.png"/><Relationship Id="rId9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8.png"/><Relationship Id="rId8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223075" y="2630400"/>
            <a:ext cx="3613500" cy="22845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97062" y="2692825"/>
            <a:ext cx="1305088" cy="977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705025" y="2692825"/>
            <a:ext cx="1395950" cy="1395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938025" y="1824050"/>
            <a:ext cx="2923250" cy="2189625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/>
          <p:nvPr/>
        </p:nvSpPr>
        <p:spPr>
          <a:xfrm>
            <a:off x="1790525" y="219175"/>
            <a:ext cx="4079700" cy="16725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9" name="Google Shape;59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681075" y="3633950"/>
            <a:ext cx="1333525" cy="1333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111100" y="388675"/>
            <a:ext cx="3438525" cy="13335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1" name="Google Shape;61;p13"/>
          <p:cNvCxnSpPr/>
          <p:nvPr/>
        </p:nvCxnSpPr>
        <p:spPr>
          <a:xfrm flipH="1">
            <a:off x="2899775" y="1926025"/>
            <a:ext cx="961500" cy="6588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62" name="Google Shape;62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078250" y="3633950"/>
            <a:ext cx="1146575" cy="12041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3" name="Google Shape;63;p13"/>
          <p:cNvCxnSpPr/>
          <p:nvPr/>
        </p:nvCxnSpPr>
        <p:spPr>
          <a:xfrm>
            <a:off x="5295875" y="1926025"/>
            <a:ext cx="1086300" cy="6708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4" name="Google Shape;64;p13"/>
          <p:cNvCxnSpPr/>
          <p:nvPr/>
        </p:nvCxnSpPr>
        <p:spPr>
          <a:xfrm flipH="1">
            <a:off x="1894425" y="3561100"/>
            <a:ext cx="349500" cy="3933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5" name="Google Shape;65;p13"/>
          <p:cNvCxnSpPr/>
          <p:nvPr/>
        </p:nvCxnSpPr>
        <p:spPr>
          <a:xfrm>
            <a:off x="2681075" y="3531988"/>
            <a:ext cx="247800" cy="306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66" name="Google Shape;66;p1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5554636" y="3839875"/>
            <a:ext cx="961500" cy="991959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3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6996050" y="3839875"/>
            <a:ext cx="1333515" cy="9988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8" name="Google Shape;68;p13"/>
          <p:cNvCxnSpPr/>
          <p:nvPr/>
        </p:nvCxnSpPr>
        <p:spPr>
          <a:xfrm>
            <a:off x="5332950" y="2717000"/>
            <a:ext cx="3438900" cy="20985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9" name="Google Shape;69;p13"/>
          <p:cNvCxnSpPr/>
          <p:nvPr/>
        </p:nvCxnSpPr>
        <p:spPr>
          <a:xfrm flipH="1">
            <a:off x="5274600" y="2691375"/>
            <a:ext cx="3424200" cy="21270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0" name="Google Shape;70;p13"/>
          <p:cNvSpPr txBox="1"/>
          <p:nvPr/>
        </p:nvSpPr>
        <p:spPr>
          <a:xfrm>
            <a:off x="116700" y="-120900"/>
            <a:ext cx="9063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200"/>
              <a:t>CARBONE 0 </a:t>
            </a:r>
            <a:r>
              <a:rPr b="1" lang="fr" sz="1200">
                <a:solidFill>
                  <a:schemeClr val="dk1"/>
                </a:solidFill>
              </a:rPr>
              <a:t>CARBONE 0 CARBONE 0 CARBONE 0 CARBONE 0 CARBONE 0 CARBONE 0 CARBONE 0 CARBONE 0 </a:t>
            </a:r>
            <a:endParaRPr b="1" sz="1200"/>
          </a:p>
        </p:txBody>
      </p:sp>
      <p:sp>
        <p:nvSpPr>
          <p:cNvPr id="71" name="Google Shape;71;p13"/>
          <p:cNvSpPr txBox="1"/>
          <p:nvPr/>
        </p:nvSpPr>
        <p:spPr>
          <a:xfrm rot="10800000">
            <a:off x="-283550" y="4892275"/>
            <a:ext cx="9063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200"/>
              <a:t>CARBONE 0 </a:t>
            </a:r>
            <a:r>
              <a:rPr b="1" lang="fr" sz="1200">
                <a:solidFill>
                  <a:schemeClr val="dk1"/>
                </a:solidFill>
              </a:rPr>
              <a:t>CARBONE 0 CARBONE 0 CARBONE 0 CARBONE 0 CARBONE 0 CARBONE 0 CARBONE 0 CARBONE 0 </a:t>
            </a:r>
            <a:endParaRPr b="1" sz="1200"/>
          </a:p>
        </p:txBody>
      </p:sp>
      <p:sp>
        <p:nvSpPr>
          <p:cNvPr id="72" name="Google Shape;72;p13"/>
          <p:cNvSpPr txBox="1"/>
          <p:nvPr/>
        </p:nvSpPr>
        <p:spPr>
          <a:xfrm rot="5400000">
            <a:off x="6462150" y="2328450"/>
            <a:ext cx="50262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200"/>
              <a:t>CARBONE 0 </a:t>
            </a:r>
            <a:r>
              <a:rPr b="1" lang="fr" sz="1200">
                <a:solidFill>
                  <a:schemeClr val="dk1"/>
                </a:solidFill>
              </a:rPr>
              <a:t>CARBONE 0 CARBONE 0 CARBONE 0 CARBONE 0</a:t>
            </a:r>
            <a:endParaRPr b="1" sz="1200"/>
          </a:p>
        </p:txBody>
      </p:sp>
      <p:sp>
        <p:nvSpPr>
          <p:cNvPr id="73" name="Google Shape;73;p13"/>
          <p:cNvSpPr txBox="1"/>
          <p:nvPr/>
        </p:nvSpPr>
        <p:spPr>
          <a:xfrm rot="-5400000">
            <a:off x="-2392650" y="2252250"/>
            <a:ext cx="50262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200"/>
              <a:t>CARBONE 0 </a:t>
            </a:r>
            <a:r>
              <a:rPr b="1" lang="fr" sz="1200">
                <a:solidFill>
                  <a:schemeClr val="dk1"/>
                </a:solidFill>
              </a:rPr>
              <a:t>CARBONE 0 CARBONE 0 CARBONE 0 CARBONE 0</a:t>
            </a:r>
            <a:endParaRPr b="1" sz="1200"/>
          </a:p>
        </p:txBody>
      </p:sp>
      <p:sp>
        <p:nvSpPr>
          <p:cNvPr id="74" name="Google Shape;74;p13"/>
          <p:cNvSpPr txBox="1"/>
          <p:nvPr/>
        </p:nvSpPr>
        <p:spPr>
          <a:xfrm>
            <a:off x="7213949" y="2076775"/>
            <a:ext cx="15579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200"/>
              <a:t>Constant Riccardo</a:t>
            </a:r>
            <a:endParaRPr b="1" sz="1200"/>
          </a:p>
        </p:txBody>
      </p:sp>
      <p:sp>
        <p:nvSpPr>
          <p:cNvPr id="75" name="Google Shape;75;p13"/>
          <p:cNvSpPr txBox="1"/>
          <p:nvPr/>
        </p:nvSpPr>
        <p:spPr>
          <a:xfrm>
            <a:off x="6201813" y="350225"/>
            <a:ext cx="22572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/>
              <a:t>Améliorer</a:t>
            </a:r>
            <a:r>
              <a:rPr b="1" lang="fr" sz="1800"/>
              <a:t> et mettez </a:t>
            </a:r>
            <a:r>
              <a:rPr b="1" lang="fr" sz="1800"/>
              <a:t>à jour</a:t>
            </a:r>
            <a:r>
              <a:rPr b="1" lang="fr" sz="1800"/>
              <a:t> vos dispositif au lieu d’acheter !</a:t>
            </a:r>
            <a:endParaRPr b="1" sz="1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