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bc7d682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bc7d682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28350" y="89625"/>
            <a:ext cx="6948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2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É</a:t>
            </a:r>
            <a:r>
              <a:rPr b="1" lang="fr" sz="42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TEIGNEZ LA LUMIÈRE !</a:t>
            </a:r>
            <a:endParaRPr b="1" sz="4200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3712600" y="2355350"/>
            <a:ext cx="5166600" cy="30279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951175" y="4254000"/>
            <a:ext cx="115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chemeClr val="accent6"/>
                </a:solidFill>
              </a:rPr>
              <a:t>Virginia</a:t>
            </a:r>
            <a:endParaRPr i="1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chemeClr val="accent6"/>
                </a:solidFill>
              </a:rPr>
              <a:t>et</a:t>
            </a:r>
            <a:endParaRPr i="1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chemeClr val="accent6"/>
                </a:solidFill>
              </a:rPr>
              <a:t>Eva</a:t>
            </a:r>
            <a:endParaRPr i="1">
              <a:solidFill>
                <a:schemeClr val="accent6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51650" y="1647350"/>
            <a:ext cx="4729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00"/>
                </a:solidFill>
                <a:latin typeface="Courier New"/>
                <a:ea typeface="Courier New"/>
                <a:cs typeface="Courier New"/>
                <a:sym typeface="Courier New"/>
              </a:rPr>
              <a:t>2700 TW.h consommé au monde par an -&gt; 1150 millions de tonnes de CO2</a:t>
            </a:r>
            <a:endParaRPr b="1" sz="1800">
              <a:solidFill>
                <a:srgbClr val="FFFF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04550" y="2728300"/>
            <a:ext cx="4871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vous verrez plus d’ étoiles la nuit</a:t>
            </a:r>
            <a:r>
              <a:rPr b="1" lang="fr" sz="1900">
                <a:solidFill>
                  <a:schemeClr val="accent6"/>
                </a:solidFill>
              </a:rPr>
              <a:t> </a:t>
            </a:r>
            <a:endParaRPr b="1" sz="1900">
              <a:solidFill>
                <a:schemeClr val="accent6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675" y="3173450"/>
            <a:ext cx="206692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