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obster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974550" y="0"/>
            <a:ext cx="7338600" cy="17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5280">
                <a:latin typeface="Lobster"/>
                <a:ea typeface="Lobster"/>
                <a:cs typeface="Lobster"/>
                <a:sym typeface="Lobster"/>
              </a:rPr>
              <a:t>Utilisez des piles rechargeables!!!!!!</a:t>
            </a:r>
            <a:endParaRPr sz="528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074900" y="0"/>
            <a:ext cx="50691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Dites OUI aux</a:t>
            </a:r>
            <a:r>
              <a:rPr lang="fr"/>
              <a:t> rechargeables, NON </a:t>
            </a:r>
            <a:r>
              <a:rPr lang="fr"/>
              <a:t>aux accumulations</a:t>
            </a:r>
            <a:r>
              <a:rPr lang="fr"/>
              <a:t> !!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988" y="1395000"/>
            <a:ext cx="3578075" cy="36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6540" l="0" r="0" t="-6539"/>
          <a:stretch/>
        </p:blipFill>
        <p:spPr>
          <a:xfrm>
            <a:off x="10325" y="1853525"/>
            <a:ext cx="4009925" cy="327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 flipH="1">
            <a:off x="300" y="2083800"/>
            <a:ext cx="3982200" cy="3064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>
            <a:off x="13700" y="2090650"/>
            <a:ext cx="4003200" cy="3057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3"/>
          <p:cNvCxnSpPr/>
          <p:nvPr/>
        </p:nvCxnSpPr>
        <p:spPr>
          <a:xfrm flipH="1" rot="10800000">
            <a:off x="7420075" y="1484700"/>
            <a:ext cx="1638300" cy="33246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 rot="10800000">
            <a:off x="6556375" y="3541675"/>
            <a:ext cx="863700" cy="11652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100" y="334400"/>
            <a:ext cx="1249000" cy="12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190450" y="771139"/>
            <a:ext cx="397550" cy="572350"/>
          </a:xfrm>
          <a:custGeom>
            <a:rect b="b" l="l" r="r" t="t"/>
            <a:pathLst>
              <a:path extrusionOk="0" h="22894" w="15902">
                <a:moveTo>
                  <a:pt x="0" y="137"/>
                </a:moveTo>
                <a:cubicBezTo>
                  <a:pt x="4213" y="137"/>
                  <a:pt x="9707" y="-413"/>
                  <a:pt x="12338" y="2878"/>
                </a:cubicBezTo>
                <a:cubicBezTo>
                  <a:pt x="16570" y="8171"/>
                  <a:pt x="13761" y="16464"/>
                  <a:pt x="15902" y="22894"/>
                </a:cubicBezTo>
              </a:path>
            </a:pathLst>
          </a:cu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64" name="Google Shape;64;p13"/>
          <p:cNvCxnSpPr/>
          <p:nvPr/>
        </p:nvCxnSpPr>
        <p:spPr>
          <a:xfrm>
            <a:off x="7553750" y="945925"/>
            <a:ext cx="61800" cy="6030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1650" y="1426725"/>
            <a:ext cx="1890400" cy="18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7190450" y="319450"/>
            <a:ext cx="44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</a:rPr>
              <a:t>Neil et Alessandro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0336" y="719650"/>
            <a:ext cx="2595962" cy="18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4114375" y="3021400"/>
            <a:ext cx="182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FF00"/>
                </a:solidFill>
              </a:rPr>
              <a:t>Moins de </a:t>
            </a:r>
            <a:r>
              <a:rPr lang="fr">
                <a:solidFill>
                  <a:srgbClr val="00FF00"/>
                </a:solidFill>
              </a:rPr>
              <a:t>déchets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FF00"/>
                </a:solidFill>
              </a:rPr>
              <a:t>           =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FF00"/>
                </a:solidFill>
              </a:rPr>
              <a:t>Planète</a:t>
            </a:r>
            <a:r>
              <a:rPr lang="fr">
                <a:solidFill>
                  <a:srgbClr val="00FF00"/>
                </a:solidFill>
              </a:rPr>
              <a:t> plus belle 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0250" y="3780200"/>
            <a:ext cx="2536125" cy="129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