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8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Bebas Neue"/>
      <p:regular r:id="rId7"/>
    </p:embeddedFont>
    <p:embeddedFont>
      <p:font typeface="DM Sans"/>
      <p:regular r:id="rId8"/>
      <p:bold r:id="rId9"/>
      <p:italic r:id="rId10"/>
      <p:boldItalic r:id="rId11"/>
    </p:embeddedFont>
    <p:embeddedFont>
      <p:font typeface="Epilogue ExtraBold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90B63BC-4F80-4E08-93AF-0AA2F56BC642}">
  <a:tblStyle styleId="{290B63BC-4F80-4E08-93AF-0AA2F56BC6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DM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DMSans-regular.fntdata"/><Relationship Id="rId11" Type="http://schemas.openxmlformats.org/officeDocument/2006/relationships/font" Target="fonts/DMSans-boldItalic.fntdata"/><Relationship Id="rId10" Type="http://schemas.openxmlformats.org/officeDocument/2006/relationships/font" Target="fonts/DMSans-italic.fntdata"/><Relationship Id="rId13" Type="http://schemas.openxmlformats.org/officeDocument/2006/relationships/font" Target="fonts/EpilogueExtraBold-boldItalic.fntdata"/><Relationship Id="rId12" Type="http://schemas.openxmlformats.org/officeDocument/2006/relationships/font" Target="fonts/Epilogue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11395a2ee44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11395a2ee44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hyperlink" Target="http://bit.ly/2Tynxth" TargetMode="External"/><Relationship Id="rId4" Type="http://schemas.openxmlformats.org/officeDocument/2006/relationships/hyperlink" Target="http://bit.ly/2TyoMsr" TargetMode="External"/><Relationship Id="rId5" Type="http://schemas.openxmlformats.org/officeDocument/2006/relationships/hyperlink" Target="http://bit.ly/2TtBDfr" TargetMode="Externa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64000"/>
          </a:blip>
          <a:srcRect b="35938" l="0" r="44450" t="0"/>
          <a:stretch/>
        </p:blipFill>
        <p:spPr>
          <a:xfrm>
            <a:off x="4628975" y="-63625"/>
            <a:ext cx="4515025" cy="5207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2">
            <a:alphaModFix amt="56000"/>
          </a:blip>
          <a:srcRect b="0" l="49771" r="0" t="43480"/>
          <a:stretch/>
        </p:blipFill>
        <p:spPr>
          <a:xfrm>
            <a:off x="0" y="0"/>
            <a:ext cx="2583449" cy="290715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ctrTitle"/>
          </p:nvPr>
        </p:nvSpPr>
        <p:spPr>
          <a:xfrm>
            <a:off x="1033750" y="684250"/>
            <a:ext cx="5863200" cy="281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8500" u="sng">
                <a:latin typeface="Epilogue ExtraBold"/>
                <a:ea typeface="Epilogue ExtraBold"/>
                <a:cs typeface="Epilogue ExtraBold"/>
                <a:sym typeface="Epilogue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1217200" y="3907088"/>
            <a:ext cx="4359000" cy="40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4" name="Google Shape;14;p2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15" name="Google Shape;15;p2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1"/>
          <p:cNvPicPr preferRelativeResize="0"/>
          <p:nvPr/>
        </p:nvPicPr>
        <p:blipFill rotWithShape="1">
          <a:blip r:embed="rId2">
            <a:alphaModFix amt="60000"/>
          </a:blip>
          <a:srcRect b="53669" l="0" r="27150" t="0"/>
          <a:stretch/>
        </p:blipFill>
        <p:spPr>
          <a:xfrm>
            <a:off x="2538875" y="942725"/>
            <a:ext cx="6605124" cy="42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1"/>
          <p:cNvPicPr preferRelativeResize="0"/>
          <p:nvPr/>
        </p:nvPicPr>
        <p:blipFill rotWithShape="1">
          <a:blip r:embed="rId2">
            <a:alphaModFix amt="56000"/>
          </a:blip>
          <a:srcRect b="0" l="10865" r="0" t="61039"/>
          <a:stretch/>
        </p:blipFill>
        <p:spPr>
          <a:xfrm>
            <a:off x="0" y="0"/>
            <a:ext cx="5910876" cy="258362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1"/>
          <p:cNvSpPr txBox="1"/>
          <p:nvPr>
            <p:ph hasCustomPrompt="1" type="title"/>
          </p:nvPr>
        </p:nvSpPr>
        <p:spPr>
          <a:xfrm>
            <a:off x="715100" y="1364800"/>
            <a:ext cx="7713900" cy="13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22" name="Google Shape;122;p11"/>
          <p:cNvSpPr txBox="1"/>
          <p:nvPr>
            <p:ph idx="1" type="subTitle"/>
          </p:nvPr>
        </p:nvSpPr>
        <p:spPr>
          <a:xfrm>
            <a:off x="938600" y="2914200"/>
            <a:ext cx="44652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600"/>
            </a:lvl1pPr>
            <a:lvl2pPr lvl="1" rtl="0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23" name="Google Shape;123;p11"/>
          <p:cNvSpPr txBox="1"/>
          <p:nvPr>
            <p:ph idx="2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24" name="Google Shape;124;p11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125" name="Google Shape;125;p11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1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1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1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1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3"/>
          <p:cNvPicPr preferRelativeResize="0"/>
          <p:nvPr/>
        </p:nvPicPr>
        <p:blipFill rotWithShape="1">
          <a:blip r:embed="rId2">
            <a:alphaModFix amt="62000"/>
          </a:blip>
          <a:srcRect b="0" l="0" r="0" t="58046"/>
          <a:stretch/>
        </p:blipFill>
        <p:spPr>
          <a:xfrm>
            <a:off x="2687350" y="0"/>
            <a:ext cx="5143474" cy="21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3"/>
          <p:cNvPicPr preferRelativeResize="0"/>
          <p:nvPr/>
        </p:nvPicPr>
        <p:blipFill rotWithShape="1">
          <a:blip r:embed="rId2">
            <a:alphaModFix amt="56000"/>
          </a:blip>
          <a:srcRect b="54826" l="0" r="0" t="0"/>
          <a:stretch/>
        </p:blipFill>
        <p:spPr>
          <a:xfrm>
            <a:off x="441400" y="2229750"/>
            <a:ext cx="6450026" cy="291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3"/>
          <p:cNvSpPr txBox="1"/>
          <p:nvPr>
            <p:ph type="title"/>
          </p:nvPr>
        </p:nvSpPr>
        <p:spPr>
          <a:xfrm>
            <a:off x="720000" y="459050"/>
            <a:ext cx="62289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36" name="Google Shape;136;p13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137" name="Google Shape;137;p13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1_1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4"/>
          <p:cNvPicPr preferRelativeResize="0"/>
          <p:nvPr/>
        </p:nvPicPr>
        <p:blipFill rotWithShape="1">
          <a:blip r:embed="rId2">
            <a:alphaModFix amt="56000"/>
          </a:blip>
          <a:srcRect b="51468" l="30699" r="0" t="0"/>
          <a:stretch/>
        </p:blipFill>
        <p:spPr>
          <a:xfrm>
            <a:off x="0" y="2647225"/>
            <a:ext cx="3564375" cy="2496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4"/>
          <p:cNvPicPr preferRelativeResize="0"/>
          <p:nvPr/>
        </p:nvPicPr>
        <p:blipFill rotWithShape="1">
          <a:blip r:embed="rId2">
            <a:alphaModFix amt="62000"/>
          </a:blip>
          <a:srcRect b="13191" l="0" r="53225" t="10115"/>
          <a:stretch/>
        </p:blipFill>
        <p:spPr>
          <a:xfrm>
            <a:off x="6006975" y="0"/>
            <a:ext cx="3137027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4"/>
          <p:cNvPicPr preferRelativeResize="0"/>
          <p:nvPr/>
        </p:nvPicPr>
        <p:blipFill rotWithShape="1">
          <a:blip r:embed="rId2">
            <a:alphaModFix amt="56000"/>
          </a:blip>
          <a:srcRect b="0" l="0" r="0" t="65440"/>
          <a:stretch/>
        </p:blipFill>
        <p:spPr>
          <a:xfrm>
            <a:off x="1396525" y="1"/>
            <a:ext cx="4559652" cy="1575749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4"/>
          <p:cNvSpPr txBox="1"/>
          <p:nvPr>
            <p:ph type="title"/>
          </p:nvPr>
        </p:nvSpPr>
        <p:spPr>
          <a:xfrm>
            <a:off x="719975" y="462975"/>
            <a:ext cx="7708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7" name="Google Shape;147;p14"/>
          <p:cNvSpPr txBox="1"/>
          <p:nvPr>
            <p:ph idx="1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48" name="Google Shape;148;p14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149" name="Google Shape;149;p14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4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TITLE_ONLY_1_1_1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15"/>
          <p:cNvPicPr preferRelativeResize="0"/>
          <p:nvPr/>
        </p:nvPicPr>
        <p:blipFill rotWithShape="1">
          <a:blip r:embed="rId2">
            <a:alphaModFix amt="62000"/>
          </a:blip>
          <a:srcRect b="44879" l="50987" r="0" t="0"/>
          <a:stretch/>
        </p:blipFill>
        <p:spPr>
          <a:xfrm>
            <a:off x="0" y="1433825"/>
            <a:ext cx="3298499" cy="3709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5"/>
          <p:cNvPicPr preferRelativeResize="0"/>
          <p:nvPr/>
        </p:nvPicPr>
        <p:blipFill rotWithShape="1">
          <a:blip r:embed="rId2">
            <a:alphaModFix amt="56000"/>
          </a:blip>
          <a:srcRect b="0" l="0" r="0" t="42025"/>
          <a:stretch/>
        </p:blipFill>
        <p:spPr>
          <a:xfrm>
            <a:off x="3827725" y="0"/>
            <a:ext cx="4532700" cy="262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5"/>
          <p:cNvSpPr txBox="1"/>
          <p:nvPr>
            <p:ph type="title"/>
          </p:nvPr>
        </p:nvSpPr>
        <p:spPr>
          <a:xfrm>
            <a:off x="715100" y="420200"/>
            <a:ext cx="47931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58" name="Google Shape;158;p15"/>
          <p:cNvSpPr txBox="1"/>
          <p:nvPr>
            <p:ph idx="1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>
                <a:solidFill>
                  <a:srgbClr val="000000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59" name="Google Shape;159;p15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160" name="Google Shape;160;p15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5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TITLE_ONLY_1_2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16"/>
          <p:cNvPicPr preferRelativeResize="0"/>
          <p:nvPr/>
        </p:nvPicPr>
        <p:blipFill rotWithShape="1">
          <a:blip r:embed="rId2">
            <a:alphaModFix amt="73000"/>
          </a:blip>
          <a:srcRect b="62252" l="10160" r="0" t="0"/>
          <a:stretch/>
        </p:blipFill>
        <p:spPr>
          <a:xfrm>
            <a:off x="0" y="2075400"/>
            <a:ext cx="7301927" cy="3068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6"/>
          <p:cNvPicPr preferRelativeResize="0"/>
          <p:nvPr/>
        </p:nvPicPr>
        <p:blipFill rotWithShape="1">
          <a:blip r:embed="rId2">
            <a:alphaModFix amt="56000"/>
          </a:blip>
          <a:srcRect b="0" l="0" r="0" t="59121"/>
          <a:stretch/>
        </p:blipFill>
        <p:spPr>
          <a:xfrm>
            <a:off x="3285400" y="-1"/>
            <a:ext cx="5143499" cy="2102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6"/>
          <p:cNvSpPr txBox="1"/>
          <p:nvPr>
            <p:ph type="title"/>
          </p:nvPr>
        </p:nvSpPr>
        <p:spPr>
          <a:xfrm>
            <a:off x="720000" y="459050"/>
            <a:ext cx="62289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69" name="Google Shape;169;p16"/>
          <p:cNvSpPr txBox="1"/>
          <p:nvPr>
            <p:ph idx="1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70" name="Google Shape;170;p16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171" name="Google Shape;171;p16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6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6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6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17"/>
          <p:cNvPicPr preferRelativeResize="0"/>
          <p:nvPr/>
        </p:nvPicPr>
        <p:blipFill rotWithShape="1">
          <a:blip r:embed="rId2">
            <a:alphaModFix amt="56000"/>
          </a:blip>
          <a:srcRect b="0" l="0" r="0" t="57175"/>
          <a:stretch/>
        </p:blipFill>
        <p:spPr>
          <a:xfrm>
            <a:off x="3257050" y="-6"/>
            <a:ext cx="4556127" cy="1951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7"/>
          <p:cNvPicPr preferRelativeResize="0"/>
          <p:nvPr/>
        </p:nvPicPr>
        <p:blipFill rotWithShape="1">
          <a:blip r:embed="rId2">
            <a:alphaModFix amt="62000"/>
          </a:blip>
          <a:srcRect b="56117" l="0" r="41200" t="0"/>
          <a:stretch/>
        </p:blipFill>
        <p:spPr>
          <a:xfrm>
            <a:off x="4364975" y="1576725"/>
            <a:ext cx="4779024" cy="3566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7"/>
          <p:cNvPicPr preferRelativeResize="0"/>
          <p:nvPr/>
        </p:nvPicPr>
        <p:blipFill rotWithShape="1">
          <a:blip r:embed="rId2">
            <a:alphaModFix amt="58000"/>
          </a:blip>
          <a:srcRect b="46544" l="49096" r="0" t="0"/>
          <a:stretch/>
        </p:blipFill>
        <p:spPr>
          <a:xfrm>
            <a:off x="0" y="3167425"/>
            <a:ext cx="1881826" cy="197607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7"/>
          <p:cNvSpPr txBox="1"/>
          <p:nvPr>
            <p:ph type="title"/>
          </p:nvPr>
        </p:nvSpPr>
        <p:spPr>
          <a:xfrm>
            <a:off x="1307963" y="172587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1" name="Google Shape;181;p17"/>
          <p:cNvSpPr txBox="1"/>
          <p:nvPr>
            <p:ph hasCustomPrompt="1" idx="2" type="title"/>
          </p:nvPr>
        </p:nvSpPr>
        <p:spPr>
          <a:xfrm>
            <a:off x="3600938" y="1279925"/>
            <a:ext cx="672900" cy="45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2" name="Google Shape;182;p17"/>
          <p:cNvSpPr txBox="1"/>
          <p:nvPr>
            <p:ph idx="3" type="title"/>
          </p:nvPr>
        </p:nvSpPr>
        <p:spPr>
          <a:xfrm>
            <a:off x="2290588" y="3035500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3" name="Google Shape;183;p17"/>
          <p:cNvSpPr txBox="1"/>
          <p:nvPr>
            <p:ph hasCustomPrompt="1" idx="4" type="title"/>
          </p:nvPr>
        </p:nvSpPr>
        <p:spPr>
          <a:xfrm>
            <a:off x="1725213" y="3975375"/>
            <a:ext cx="672900" cy="45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4" name="Google Shape;184;p17"/>
          <p:cNvSpPr txBox="1"/>
          <p:nvPr>
            <p:ph idx="1" type="subTitle"/>
          </p:nvPr>
        </p:nvSpPr>
        <p:spPr>
          <a:xfrm>
            <a:off x="2290588" y="349057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17"/>
          <p:cNvSpPr txBox="1"/>
          <p:nvPr>
            <p:ph idx="5" type="title"/>
          </p:nvPr>
        </p:nvSpPr>
        <p:spPr>
          <a:xfrm>
            <a:off x="720000" y="459050"/>
            <a:ext cx="62289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86" name="Google Shape;186;p17"/>
          <p:cNvSpPr txBox="1"/>
          <p:nvPr>
            <p:ph idx="6" type="title"/>
          </p:nvPr>
        </p:nvSpPr>
        <p:spPr>
          <a:xfrm>
            <a:off x="4708013" y="172587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7" name="Google Shape;187;p17"/>
          <p:cNvSpPr txBox="1"/>
          <p:nvPr>
            <p:ph hasCustomPrompt="1" idx="7" type="title"/>
          </p:nvPr>
        </p:nvSpPr>
        <p:spPr>
          <a:xfrm>
            <a:off x="6951513" y="1279925"/>
            <a:ext cx="672900" cy="45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8" name="Google Shape;188;p17"/>
          <p:cNvSpPr txBox="1"/>
          <p:nvPr>
            <p:ph idx="8" type="subTitle"/>
          </p:nvPr>
        </p:nvSpPr>
        <p:spPr>
          <a:xfrm>
            <a:off x="4708013" y="218312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17"/>
          <p:cNvSpPr txBox="1"/>
          <p:nvPr>
            <p:ph idx="9" type="title"/>
          </p:nvPr>
        </p:nvSpPr>
        <p:spPr>
          <a:xfrm>
            <a:off x="5690638" y="3035500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90" name="Google Shape;190;p17"/>
          <p:cNvSpPr txBox="1"/>
          <p:nvPr>
            <p:ph hasCustomPrompt="1" idx="13" type="title"/>
          </p:nvPr>
        </p:nvSpPr>
        <p:spPr>
          <a:xfrm>
            <a:off x="5100463" y="3975375"/>
            <a:ext cx="672900" cy="45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1" name="Google Shape;191;p17"/>
          <p:cNvSpPr txBox="1"/>
          <p:nvPr>
            <p:ph idx="14" type="subTitle"/>
          </p:nvPr>
        </p:nvSpPr>
        <p:spPr>
          <a:xfrm>
            <a:off x="5690638" y="349057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17"/>
          <p:cNvSpPr txBox="1"/>
          <p:nvPr>
            <p:ph idx="15" type="subTitle"/>
          </p:nvPr>
        </p:nvSpPr>
        <p:spPr>
          <a:xfrm>
            <a:off x="1307975" y="218312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17"/>
          <p:cNvSpPr txBox="1"/>
          <p:nvPr>
            <p:ph idx="16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94" name="Google Shape;194;p17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195" name="Google Shape;195;p17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7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7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18"/>
          <p:cNvPicPr preferRelativeResize="0"/>
          <p:nvPr/>
        </p:nvPicPr>
        <p:blipFill rotWithShape="1">
          <a:blip r:embed="rId2">
            <a:alphaModFix amt="71000"/>
          </a:blip>
          <a:srcRect b="56459" l="0" r="25931" t="0"/>
          <a:stretch/>
        </p:blipFill>
        <p:spPr>
          <a:xfrm>
            <a:off x="5358025" y="2918000"/>
            <a:ext cx="3785975" cy="2225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8"/>
          <p:cNvPicPr preferRelativeResize="0"/>
          <p:nvPr/>
        </p:nvPicPr>
        <p:blipFill rotWithShape="1">
          <a:blip r:embed="rId2">
            <a:alphaModFix amt="56000"/>
          </a:blip>
          <a:srcRect b="0" l="34447" r="0" t="34580"/>
          <a:stretch/>
        </p:blipFill>
        <p:spPr>
          <a:xfrm>
            <a:off x="0" y="0"/>
            <a:ext cx="4827426" cy="4817774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8"/>
          <p:cNvSpPr txBox="1"/>
          <p:nvPr>
            <p:ph type="title"/>
          </p:nvPr>
        </p:nvSpPr>
        <p:spPr>
          <a:xfrm>
            <a:off x="1620313" y="3855938"/>
            <a:ext cx="4563900" cy="5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04" name="Google Shape;204;p18"/>
          <p:cNvSpPr txBox="1"/>
          <p:nvPr>
            <p:ph idx="1" type="subTitle"/>
          </p:nvPr>
        </p:nvSpPr>
        <p:spPr>
          <a:xfrm>
            <a:off x="1608313" y="1554063"/>
            <a:ext cx="5111400" cy="182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700">
                <a:solidFill>
                  <a:schemeClr val="accent4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05" name="Google Shape;205;p18"/>
          <p:cNvSpPr txBox="1"/>
          <p:nvPr>
            <p:ph idx="2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06" name="Google Shape;206;p18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207" name="Google Shape;207;p18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8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8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8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19"/>
          <p:cNvPicPr preferRelativeResize="0"/>
          <p:nvPr/>
        </p:nvPicPr>
        <p:blipFill rotWithShape="1">
          <a:blip r:embed="rId2">
            <a:alphaModFix amt="58000"/>
          </a:blip>
          <a:srcRect b="0" l="38849" r="0" t="62241"/>
          <a:stretch/>
        </p:blipFill>
        <p:spPr>
          <a:xfrm>
            <a:off x="-5" y="-8"/>
            <a:ext cx="3921975" cy="2421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9"/>
          <p:cNvPicPr preferRelativeResize="0"/>
          <p:nvPr/>
        </p:nvPicPr>
        <p:blipFill rotWithShape="1">
          <a:blip r:embed="rId3">
            <a:alphaModFix amt="56000"/>
          </a:blip>
          <a:srcRect b="46091" l="0" r="34400" t="0"/>
          <a:stretch/>
        </p:blipFill>
        <p:spPr>
          <a:xfrm>
            <a:off x="4639425" y="1441825"/>
            <a:ext cx="4504575" cy="3701677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19"/>
          <p:cNvSpPr txBox="1"/>
          <p:nvPr>
            <p:ph idx="1" type="subTitle"/>
          </p:nvPr>
        </p:nvSpPr>
        <p:spPr>
          <a:xfrm>
            <a:off x="834300" y="2518375"/>
            <a:ext cx="3156600" cy="9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19"/>
          <p:cNvSpPr txBox="1"/>
          <p:nvPr>
            <p:ph type="title"/>
          </p:nvPr>
        </p:nvSpPr>
        <p:spPr>
          <a:xfrm>
            <a:off x="715100" y="1146775"/>
            <a:ext cx="3780600" cy="116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7" name="Google Shape;217;p19"/>
          <p:cNvSpPr txBox="1"/>
          <p:nvPr>
            <p:ph idx="2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18" name="Google Shape;218;p19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219" name="Google Shape;219;p19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9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9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9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9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20"/>
          <p:cNvPicPr preferRelativeResize="0"/>
          <p:nvPr/>
        </p:nvPicPr>
        <p:blipFill rotWithShape="1">
          <a:blip r:embed="rId2">
            <a:alphaModFix amt="56000"/>
          </a:blip>
          <a:srcRect b="0" l="0" r="49295" t="55247"/>
          <a:stretch/>
        </p:blipFill>
        <p:spPr>
          <a:xfrm>
            <a:off x="5662269" y="-6"/>
            <a:ext cx="3481725" cy="307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0"/>
          <p:cNvPicPr preferRelativeResize="0"/>
          <p:nvPr/>
        </p:nvPicPr>
        <p:blipFill rotWithShape="1">
          <a:blip r:embed="rId3">
            <a:alphaModFix amt="48000"/>
          </a:blip>
          <a:srcRect b="44354" l="37663" r="0" t="0"/>
          <a:stretch/>
        </p:blipFill>
        <p:spPr>
          <a:xfrm>
            <a:off x="0" y="1574650"/>
            <a:ext cx="3998176" cy="3568851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0"/>
          <p:cNvSpPr txBox="1"/>
          <p:nvPr>
            <p:ph idx="1" type="subTitle"/>
          </p:nvPr>
        </p:nvSpPr>
        <p:spPr>
          <a:xfrm>
            <a:off x="834300" y="1306750"/>
            <a:ext cx="7486500" cy="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20"/>
          <p:cNvSpPr txBox="1"/>
          <p:nvPr>
            <p:ph idx="2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29" name="Google Shape;229;p20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230" name="Google Shape;230;p20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0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0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0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0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5" name="Google Shape;235;p20"/>
          <p:cNvSpPr txBox="1"/>
          <p:nvPr>
            <p:ph type="title"/>
          </p:nvPr>
        </p:nvSpPr>
        <p:spPr>
          <a:xfrm>
            <a:off x="720000" y="459050"/>
            <a:ext cx="62289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 amt="56000"/>
          </a:blip>
          <a:srcRect b="0" l="0" r="53836" t="52725"/>
          <a:stretch/>
        </p:blipFill>
        <p:spPr>
          <a:xfrm>
            <a:off x="6500575" y="0"/>
            <a:ext cx="2643427" cy="2707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/>
          <p:cNvPicPr preferRelativeResize="0"/>
          <p:nvPr/>
        </p:nvPicPr>
        <p:blipFill rotWithShape="1">
          <a:blip r:embed="rId2">
            <a:alphaModFix amt="69000"/>
          </a:blip>
          <a:srcRect b="12305" l="46438" r="0" t="32436"/>
          <a:stretch/>
        </p:blipFill>
        <p:spPr>
          <a:xfrm>
            <a:off x="0" y="0"/>
            <a:ext cx="4985548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56000"/>
          </a:blip>
          <a:srcRect b="70547" l="0" r="0" t="0"/>
          <a:stretch/>
        </p:blipFill>
        <p:spPr>
          <a:xfrm>
            <a:off x="1449025" y="3456941"/>
            <a:ext cx="5726249" cy="16865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oogle Shape;24;p3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25" name="Google Shape;25;p3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" name="Google Shape;30;p3"/>
          <p:cNvSpPr txBox="1"/>
          <p:nvPr>
            <p:ph type="title"/>
          </p:nvPr>
        </p:nvSpPr>
        <p:spPr>
          <a:xfrm>
            <a:off x="1343175" y="1822450"/>
            <a:ext cx="4464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1" name="Google Shape;31;p3"/>
          <p:cNvSpPr txBox="1"/>
          <p:nvPr>
            <p:ph hasCustomPrompt="1" idx="2" type="title"/>
          </p:nvPr>
        </p:nvSpPr>
        <p:spPr>
          <a:xfrm>
            <a:off x="5898650" y="985075"/>
            <a:ext cx="858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36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2" name="Google Shape;32;p3"/>
          <p:cNvSpPr txBox="1"/>
          <p:nvPr>
            <p:ph idx="1" type="subTitle"/>
          </p:nvPr>
        </p:nvSpPr>
        <p:spPr>
          <a:xfrm>
            <a:off x="1343175" y="2703900"/>
            <a:ext cx="2979600" cy="71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3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_1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p21"/>
          <p:cNvPicPr preferRelativeResize="0"/>
          <p:nvPr/>
        </p:nvPicPr>
        <p:blipFill rotWithShape="1">
          <a:blip r:embed="rId2">
            <a:alphaModFix amt="62000"/>
          </a:blip>
          <a:srcRect b="49520" l="38007" r="0" t="0"/>
          <a:stretch/>
        </p:blipFill>
        <p:spPr>
          <a:xfrm>
            <a:off x="0" y="1677250"/>
            <a:ext cx="4256999" cy="346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1"/>
          <p:cNvPicPr preferRelativeResize="0"/>
          <p:nvPr/>
        </p:nvPicPr>
        <p:blipFill rotWithShape="1">
          <a:blip r:embed="rId3">
            <a:alphaModFix amt="58000"/>
          </a:blip>
          <a:srcRect b="0" l="0" r="51049" t="0"/>
          <a:stretch/>
        </p:blipFill>
        <p:spPr>
          <a:xfrm>
            <a:off x="6004544" y="-744650"/>
            <a:ext cx="3139451" cy="6413725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21"/>
          <p:cNvSpPr txBox="1"/>
          <p:nvPr>
            <p:ph idx="1" type="subTitle"/>
          </p:nvPr>
        </p:nvSpPr>
        <p:spPr>
          <a:xfrm>
            <a:off x="4257000" y="893250"/>
            <a:ext cx="3842400" cy="33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0" name="Google Shape;240;p21"/>
          <p:cNvSpPr txBox="1"/>
          <p:nvPr>
            <p:ph idx="2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41" name="Google Shape;241;p21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242" name="Google Shape;242;p21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1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1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1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1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7" name="Google Shape;247;p21"/>
          <p:cNvSpPr txBox="1"/>
          <p:nvPr>
            <p:ph type="title"/>
          </p:nvPr>
        </p:nvSpPr>
        <p:spPr>
          <a:xfrm>
            <a:off x="720000" y="788475"/>
            <a:ext cx="3070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22"/>
          <p:cNvPicPr preferRelativeResize="0"/>
          <p:nvPr/>
        </p:nvPicPr>
        <p:blipFill rotWithShape="1">
          <a:blip r:embed="rId2">
            <a:alphaModFix amt="64000"/>
          </a:blip>
          <a:srcRect b="31633" l="0" r="0" t="0"/>
          <a:stretch/>
        </p:blipFill>
        <p:spPr>
          <a:xfrm>
            <a:off x="508050" y="-413124"/>
            <a:ext cx="8127873" cy="5556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22"/>
          <p:cNvPicPr preferRelativeResize="0"/>
          <p:nvPr/>
        </p:nvPicPr>
        <p:blipFill rotWithShape="1">
          <a:blip r:embed="rId2">
            <a:alphaModFix amt="56000"/>
          </a:blip>
          <a:srcRect b="0" l="0" r="59456" t="54450"/>
          <a:stretch/>
        </p:blipFill>
        <p:spPr>
          <a:xfrm>
            <a:off x="7298000" y="-1"/>
            <a:ext cx="1846001" cy="207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22"/>
          <p:cNvPicPr preferRelativeResize="0"/>
          <p:nvPr/>
        </p:nvPicPr>
        <p:blipFill rotWithShape="1">
          <a:blip r:embed="rId2">
            <a:alphaModFix amt="56000"/>
          </a:blip>
          <a:srcRect b="44943" l="61283" r="0" t="0"/>
          <a:stretch/>
        </p:blipFill>
        <p:spPr>
          <a:xfrm>
            <a:off x="0" y="2636700"/>
            <a:ext cx="1762850" cy="2506801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22"/>
          <p:cNvSpPr txBox="1"/>
          <p:nvPr>
            <p:ph idx="1" type="subTitle"/>
          </p:nvPr>
        </p:nvSpPr>
        <p:spPr>
          <a:xfrm>
            <a:off x="1305975" y="2548275"/>
            <a:ext cx="2457000" cy="4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b="1"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53" name="Google Shape;253;p22"/>
          <p:cNvSpPr txBox="1"/>
          <p:nvPr>
            <p:ph idx="2" type="subTitle"/>
          </p:nvPr>
        </p:nvSpPr>
        <p:spPr>
          <a:xfrm>
            <a:off x="5380150" y="2548275"/>
            <a:ext cx="2457000" cy="4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b="1"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54" name="Google Shape;254;p22"/>
          <p:cNvSpPr txBox="1"/>
          <p:nvPr>
            <p:ph idx="3" type="subTitle"/>
          </p:nvPr>
        </p:nvSpPr>
        <p:spPr>
          <a:xfrm>
            <a:off x="1305975" y="3568350"/>
            <a:ext cx="2457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22"/>
          <p:cNvSpPr txBox="1"/>
          <p:nvPr>
            <p:ph idx="4" type="subTitle"/>
          </p:nvPr>
        </p:nvSpPr>
        <p:spPr>
          <a:xfrm>
            <a:off x="5380150" y="3568350"/>
            <a:ext cx="2457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22"/>
          <p:cNvSpPr txBox="1"/>
          <p:nvPr>
            <p:ph type="title"/>
          </p:nvPr>
        </p:nvSpPr>
        <p:spPr>
          <a:xfrm>
            <a:off x="715100" y="425975"/>
            <a:ext cx="3856800" cy="118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7" name="Google Shape;257;p22"/>
          <p:cNvSpPr txBox="1"/>
          <p:nvPr>
            <p:ph idx="5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58" name="Google Shape;258;p22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259" name="Google Shape;259;p22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2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2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2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2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23"/>
          <p:cNvPicPr preferRelativeResize="0"/>
          <p:nvPr/>
        </p:nvPicPr>
        <p:blipFill rotWithShape="1">
          <a:blip r:embed="rId2">
            <a:alphaModFix amt="71000"/>
          </a:blip>
          <a:srcRect b="0" l="37304" r="0" t="0"/>
          <a:stretch/>
        </p:blipFill>
        <p:spPr>
          <a:xfrm>
            <a:off x="-48900" y="535000"/>
            <a:ext cx="2728200" cy="4351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3"/>
          <p:cNvPicPr preferRelativeResize="0"/>
          <p:nvPr/>
        </p:nvPicPr>
        <p:blipFill rotWithShape="1">
          <a:blip r:embed="rId2">
            <a:alphaModFix amt="64000"/>
          </a:blip>
          <a:srcRect b="43416" l="0" r="24817" t="0"/>
          <a:stretch/>
        </p:blipFill>
        <p:spPr>
          <a:xfrm>
            <a:off x="3033450" y="544575"/>
            <a:ext cx="6110551" cy="4598926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23"/>
          <p:cNvSpPr txBox="1"/>
          <p:nvPr>
            <p:ph type="title"/>
          </p:nvPr>
        </p:nvSpPr>
        <p:spPr>
          <a:xfrm>
            <a:off x="1038325" y="2847938"/>
            <a:ext cx="1897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68" name="Google Shape;268;p23"/>
          <p:cNvSpPr txBox="1"/>
          <p:nvPr>
            <p:ph idx="1" type="subTitle"/>
          </p:nvPr>
        </p:nvSpPr>
        <p:spPr>
          <a:xfrm>
            <a:off x="1038325" y="3267813"/>
            <a:ext cx="1897200" cy="104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23"/>
          <p:cNvSpPr txBox="1"/>
          <p:nvPr>
            <p:ph idx="2" type="title"/>
          </p:nvPr>
        </p:nvSpPr>
        <p:spPr>
          <a:xfrm>
            <a:off x="3609888" y="2431625"/>
            <a:ext cx="1897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70" name="Google Shape;270;p23"/>
          <p:cNvSpPr txBox="1"/>
          <p:nvPr>
            <p:ph idx="3" type="subTitle"/>
          </p:nvPr>
        </p:nvSpPr>
        <p:spPr>
          <a:xfrm>
            <a:off x="3609888" y="2850778"/>
            <a:ext cx="1897200" cy="104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1" name="Google Shape;271;p23"/>
          <p:cNvSpPr txBox="1"/>
          <p:nvPr>
            <p:ph idx="4" type="title"/>
          </p:nvPr>
        </p:nvSpPr>
        <p:spPr>
          <a:xfrm>
            <a:off x="6181475" y="1988813"/>
            <a:ext cx="1897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72" name="Google Shape;272;p23"/>
          <p:cNvSpPr txBox="1"/>
          <p:nvPr>
            <p:ph idx="5" type="subTitle"/>
          </p:nvPr>
        </p:nvSpPr>
        <p:spPr>
          <a:xfrm>
            <a:off x="6181475" y="2409188"/>
            <a:ext cx="1897200" cy="104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3" name="Google Shape;273;p23"/>
          <p:cNvSpPr txBox="1"/>
          <p:nvPr>
            <p:ph idx="6" type="title"/>
          </p:nvPr>
        </p:nvSpPr>
        <p:spPr>
          <a:xfrm>
            <a:off x="715100" y="426000"/>
            <a:ext cx="2728200" cy="111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4" name="Google Shape;274;p23"/>
          <p:cNvSpPr txBox="1"/>
          <p:nvPr>
            <p:ph idx="7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75" name="Google Shape;275;p23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276" name="Google Shape;276;p23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3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3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3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3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_1"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24"/>
          <p:cNvPicPr preferRelativeResize="0"/>
          <p:nvPr/>
        </p:nvPicPr>
        <p:blipFill rotWithShape="1">
          <a:blip r:embed="rId2">
            <a:alphaModFix amt="56000"/>
          </a:blip>
          <a:srcRect b="56163" l="0" r="41927" t="0"/>
          <a:stretch/>
        </p:blipFill>
        <p:spPr>
          <a:xfrm>
            <a:off x="6157075" y="2888725"/>
            <a:ext cx="2986923" cy="2254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24"/>
          <p:cNvPicPr preferRelativeResize="0"/>
          <p:nvPr/>
        </p:nvPicPr>
        <p:blipFill rotWithShape="1">
          <a:blip r:embed="rId2">
            <a:alphaModFix amt="68000"/>
          </a:blip>
          <a:srcRect b="0" l="0" r="0" t="58550"/>
          <a:stretch/>
        </p:blipFill>
        <p:spPr>
          <a:xfrm>
            <a:off x="139225" y="0"/>
            <a:ext cx="6342525" cy="2628901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24"/>
          <p:cNvSpPr txBox="1"/>
          <p:nvPr>
            <p:ph type="title"/>
          </p:nvPr>
        </p:nvSpPr>
        <p:spPr>
          <a:xfrm>
            <a:off x="756613" y="3674900"/>
            <a:ext cx="1897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85" name="Google Shape;285;p24"/>
          <p:cNvSpPr txBox="1"/>
          <p:nvPr>
            <p:ph idx="1" type="subTitle"/>
          </p:nvPr>
        </p:nvSpPr>
        <p:spPr>
          <a:xfrm>
            <a:off x="756613" y="4094063"/>
            <a:ext cx="2171700" cy="4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6" name="Google Shape;286;p24"/>
          <p:cNvSpPr txBox="1"/>
          <p:nvPr>
            <p:ph idx="2" type="title"/>
          </p:nvPr>
        </p:nvSpPr>
        <p:spPr>
          <a:xfrm>
            <a:off x="3481563" y="3674913"/>
            <a:ext cx="1897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87" name="Google Shape;287;p24"/>
          <p:cNvSpPr txBox="1"/>
          <p:nvPr>
            <p:ph idx="3" type="subTitle"/>
          </p:nvPr>
        </p:nvSpPr>
        <p:spPr>
          <a:xfrm>
            <a:off x="3481563" y="4094063"/>
            <a:ext cx="2171700" cy="4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24"/>
          <p:cNvSpPr txBox="1"/>
          <p:nvPr>
            <p:ph idx="4" type="title"/>
          </p:nvPr>
        </p:nvSpPr>
        <p:spPr>
          <a:xfrm>
            <a:off x="6215663" y="3674900"/>
            <a:ext cx="18972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89" name="Google Shape;289;p24"/>
          <p:cNvSpPr txBox="1"/>
          <p:nvPr>
            <p:ph idx="5" type="subTitle"/>
          </p:nvPr>
        </p:nvSpPr>
        <p:spPr>
          <a:xfrm>
            <a:off x="6215663" y="4095288"/>
            <a:ext cx="2171700" cy="4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24"/>
          <p:cNvSpPr txBox="1"/>
          <p:nvPr>
            <p:ph idx="6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1" name="Google Shape;291;p24"/>
          <p:cNvSpPr txBox="1"/>
          <p:nvPr>
            <p:ph idx="7" type="title"/>
          </p:nvPr>
        </p:nvSpPr>
        <p:spPr>
          <a:xfrm>
            <a:off x="715100" y="428325"/>
            <a:ext cx="2547000" cy="20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grpSp>
        <p:nvGrpSpPr>
          <p:cNvPr id="292" name="Google Shape;292;p24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293" name="Google Shape;293;p24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24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4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4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4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p25"/>
          <p:cNvPicPr preferRelativeResize="0"/>
          <p:nvPr/>
        </p:nvPicPr>
        <p:blipFill>
          <a:blip r:embed="rId2">
            <a:alphaModFix amt="64000"/>
          </a:blip>
          <a:stretch>
            <a:fillRect/>
          </a:stretch>
        </p:blipFill>
        <p:spPr>
          <a:xfrm>
            <a:off x="1450213" y="-205950"/>
            <a:ext cx="6243577" cy="62435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25"/>
          <p:cNvPicPr preferRelativeResize="0"/>
          <p:nvPr/>
        </p:nvPicPr>
        <p:blipFill rotWithShape="1">
          <a:blip r:embed="rId2">
            <a:alphaModFix amt="45000"/>
          </a:blip>
          <a:srcRect b="0" l="0" r="46114" t="48363"/>
          <a:stretch/>
        </p:blipFill>
        <p:spPr>
          <a:xfrm>
            <a:off x="6745025" y="1"/>
            <a:ext cx="2398975" cy="229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5"/>
          <p:cNvPicPr preferRelativeResize="0"/>
          <p:nvPr/>
        </p:nvPicPr>
        <p:blipFill rotWithShape="1">
          <a:blip r:embed="rId2">
            <a:alphaModFix amt="45000"/>
          </a:blip>
          <a:srcRect b="51985" l="48945" r="0" t="0"/>
          <a:stretch/>
        </p:blipFill>
        <p:spPr>
          <a:xfrm>
            <a:off x="0" y="3118000"/>
            <a:ext cx="2153802" cy="2025498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25"/>
          <p:cNvSpPr txBox="1"/>
          <p:nvPr>
            <p:ph type="title"/>
          </p:nvPr>
        </p:nvSpPr>
        <p:spPr>
          <a:xfrm>
            <a:off x="5694025" y="1615069"/>
            <a:ext cx="2591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03" name="Google Shape;303;p25"/>
          <p:cNvSpPr txBox="1"/>
          <p:nvPr>
            <p:ph idx="1" type="subTitle"/>
          </p:nvPr>
        </p:nvSpPr>
        <p:spPr>
          <a:xfrm>
            <a:off x="5694025" y="2030194"/>
            <a:ext cx="25914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4" name="Google Shape;304;p25"/>
          <p:cNvSpPr txBox="1"/>
          <p:nvPr>
            <p:ph idx="2" type="title"/>
          </p:nvPr>
        </p:nvSpPr>
        <p:spPr>
          <a:xfrm>
            <a:off x="858559" y="1615069"/>
            <a:ext cx="2591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05" name="Google Shape;305;p25"/>
          <p:cNvSpPr txBox="1"/>
          <p:nvPr>
            <p:ph idx="3" type="subTitle"/>
          </p:nvPr>
        </p:nvSpPr>
        <p:spPr>
          <a:xfrm>
            <a:off x="858559" y="2030194"/>
            <a:ext cx="25914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6" name="Google Shape;306;p25"/>
          <p:cNvSpPr txBox="1"/>
          <p:nvPr>
            <p:ph idx="4" type="title"/>
          </p:nvPr>
        </p:nvSpPr>
        <p:spPr>
          <a:xfrm>
            <a:off x="858487" y="3117988"/>
            <a:ext cx="2591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07" name="Google Shape;307;p25"/>
          <p:cNvSpPr txBox="1"/>
          <p:nvPr>
            <p:ph idx="5" type="subTitle"/>
          </p:nvPr>
        </p:nvSpPr>
        <p:spPr>
          <a:xfrm>
            <a:off x="858487" y="3498588"/>
            <a:ext cx="2591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8" name="Google Shape;308;p25"/>
          <p:cNvSpPr txBox="1"/>
          <p:nvPr>
            <p:ph idx="6" type="title"/>
          </p:nvPr>
        </p:nvSpPr>
        <p:spPr>
          <a:xfrm>
            <a:off x="5693934" y="3141238"/>
            <a:ext cx="2591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09" name="Google Shape;309;p25"/>
          <p:cNvSpPr txBox="1"/>
          <p:nvPr>
            <p:ph idx="7" type="subTitle"/>
          </p:nvPr>
        </p:nvSpPr>
        <p:spPr>
          <a:xfrm>
            <a:off x="5693934" y="3498588"/>
            <a:ext cx="2591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0" name="Google Shape;310;p25"/>
          <p:cNvSpPr txBox="1"/>
          <p:nvPr>
            <p:ph idx="8" type="title"/>
          </p:nvPr>
        </p:nvSpPr>
        <p:spPr>
          <a:xfrm>
            <a:off x="715100" y="454550"/>
            <a:ext cx="7713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1" name="Google Shape;311;p25"/>
          <p:cNvSpPr txBox="1"/>
          <p:nvPr>
            <p:ph idx="9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12" name="Google Shape;312;p25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313" name="Google Shape;313;p25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5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25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5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5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oogle Shape;319;p26"/>
          <p:cNvPicPr preferRelativeResize="0"/>
          <p:nvPr/>
        </p:nvPicPr>
        <p:blipFill rotWithShape="1">
          <a:blip r:embed="rId2">
            <a:alphaModFix amt="56000"/>
          </a:blip>
          <a:srcRect b="32867" l="36244" r="0" t="0"/>
          <a:stretch/>
        </p:blipFill>
        <p:spPr>
          <a:xfrm>
            <a:off x="0" y="1690500"/>
            <a:ext cx="3279201" cy="34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6"/>
          <p:cNvPicPr preferRelativeResize="0"/>
          <p:nvPr/>
        </p:nvPicPr>
        <p:blipFill rotWithShape="1">
          <a:blip r:embed="rId2">
            <a:alphaModFix amt="58000"/>
          </a:blip>
          <a:srcRect b="16913" l="0" r="27499" t="14334"/>
          <a:stretch/>
        </p:blipFill>
        <p:spPr>
          <a:xfrm>
            <a:off x="3719650" y="0"/>
            <a:ext cx="5424351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p26"/>
          <p:cNvSpPr txBox="1"/>
          <p:nvPr>
            <p:ph type="title"/>
          </p:nvPr>
        </p:nvSpPr>
        <p:spPr>
          <a:xfrm>
            <a:off x="878900" y="1600850"/>
            <a:ext cx="19449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22" name="Google Shape;322;p26"/>
          <p:cNvSpPr txBox="1"/>
          <p:nvPr>
            <p:ph idx="1" type="subTitle"/>
          </p:nvPr>
        </p:nvSpPr>
        <p:spPr>
          <a:xfrm>
            <a:off x="878900" y="2068350"/>
            <a:ext cx="19449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26"/>
          <p:cNvSpPr txBox="1"/>
          <p:nvPr>
            <p:ph idx="2" type="title"/>
          </p:nvPr>
        </p:nvSpPr>
        <p:spPr>
          <a:xfrm>
            <a:off x="3580613" y="1600850"/>
            <a:ext cx="19449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24" name="Google Shape;324;p26"/>
          <p:cNvSpPr txBox="1"/>
          <p:nvPr>
            <p:ph idx="3" type="subTitle"/>
          </p:nvPr>
        </p:nvSpPr>
        <p:spPr>
          <a:xfrm>
            <a:off x="3580613" y="2068350"/>
            <a:ext cx="19449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5" name="Google Shape;325;p26"/>
          <p:cNvSpPr txBox="1"/>
          <p:nvPr>
            <p:ph idx="4" type="title"/>
          </p:nvPr>
        </p:nvSpPr>
        <p:spPr>
          <a:xfrm>
            <a:off x="878900" y="3180875"/>
            <a:ext cx="19449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26" name="Google Shape;326;p26"/>
          <p:cNvSpPr txBox="1"/>
          <p:nvPr>
            <p:ph idx="5" type="subTitle"/>
          </p:nvPr>
        </p:nvSpPr>
        <p:spPr>
          <a:xfrm>
            <a:off x="878900" y="3648300"/>
            <a:ext cx="19449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7" name="Google Shape;327;p26"/>
          <p:cNvSpPr txBox="1"/>
          <p:nvPr>
            <p:ph idx="6" type="title"/>
          </p:nvPr>
        </p:nvSpPr>
        <p:spPr>
          <a:xfrm>
            <a:off x="3580625" y="3180875"/>
            <a:ext cx="19449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28" name="Google Shape;328;p26"/>
          <p:cNvSpPr txBox="1"/>
          <p:nvPr>
            <p:ph idx="7" type="subTitle"/>
          </p:nvPr>
        </p:nvSpPr>
        <p:spPr>
          <a:xfrm>
            <a:off x="3580625" y="3648300"/>
            <a:ext cx="19449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9" name="Google Shape;329;p26"/>
          <p:cNvSpPr txBox="1"/>
          <p:nvPr>
            <p:ph idx="8" type="title"/>
          </p:nvPr>
        </p:nvSpPr>
        <p:spPr>
          <a:xfrm>
            <a:off x="6282338" y="1600850"/>
            <a:ext cx="19449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30" name="Google Shape;330;p26"/>
          <p:cNvSpPr txBox="1"/>
          <p:nvPr>
            <p:ph idx="9" type="subTitle"/>
          </p:nvPr>
        </p:nvSpPr>
        <p:spPr>
          <a:xfrm>
            <a:off x="6282338" y="2068350"/>
            <a:ext cx="19449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1" name="Google Shape;331;p26"/>
          <p:cNvSpPr txBox="1"/>
          <p:nvPr>
            <p:ph idx="13" type="title"/>
          </p:nvPr>
        </p:nvSpPr>
        <p:spPr>
          <a:xfrm>
            <a:off x="6282350" y="3180875"/>
            <a:ext cx="19449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32" name="Google Shape;332;p26"/>
          <p:cNvSpPr txBox="1"/>
          <p:nvPr>
            <p:ph idx="14" type="subTitle"/>
          </p:nvPr>
        </p:nvSpPr>
        <p:spPr>
          <a:xfrm>
            <a:off x="6282349" y="3648300"/>
            <a:ext cx="19449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3" name="Google Shape;333;p26"/>
          <p:cNvSpPr txBox="1"/>
          <p:nvPr>
            <p:ph idx="15" type="title"/>
          </p:nvPr>
        </p:nvSpPr>
        <p:spPr>
          <a:xfrm>
            <a:off x="715100" y="454550"/>
            <a:ext cx="7713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4" name="Google Shape;334;p26"/>
          <p:cNvSpPr txBox="1"/>
          <p:nvPr>
            <p:ph idx="16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35" name="Google Shape;335;p26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336" name="Google Shape;336;p26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6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6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26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Google Shape;342;p27"/>
          <p:cNvPicPr preferRelativeResize="0"/>
          <p:nvPr/>
        </p:nvPicPr>
        <p:blipFill rotWithShape="1">
          <a:blip r:embed="rId2">
            <a:alphaModFix amt="71000"/>
          </a:blip>
          <a:srcRect b="0" l="0" r="20546" t="57110"/>
          <a:stretch/>
        </p:blipFill>
        <p:spPr>
          <a:xfrm>
            <a:off x="2686300" y="0"/>
            <a:ext cx="6457701" cy="348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27"/>
          <p:cNvPicPr preferRelativeResize="0"/>
          <p:nvPr/>
        </p:nvPicPr>
        <p:blipFill rotWithShape="1">
          <a:blip r:embed="rId2">
            <a:alphaModFix amt="56000"/>
          </a:blip>
          <a:srcRect b="50029" l="33523" r="0" t="0"/>
          <a:stretch/>
        </p:blipFill>
        <p:spPr>
          <a:xfrm>
            <a:off x="0" y="2434125"/>
            <a:ext cx="3604376" cy="2709375"/>
          </a:xfrm>
          <a:prstGeom prst="rect">
            <a:avLst/>
          </a:prstGeom>
          <a:noFill/>
          <a:ln>
            <a:noFill/>
          </a:ln>
        </p:spPr>
      </p:pic>
      <p:sp>
        <p:nvSpPr>
          <p:cNvPr id="344" name="Google Shape;344;p27"/>
          <p:cNvSpPr txBox="1"/>
          <p:nvPr>
            <p:ph hasCustomPrompt="1" type="title"/>
          </p:nvPr>
        </p:nvSpPr>
        <p:spPr>
          <a:xfrm>
            <a:off x="859300" y="2501575"/>
            <a:ext cx="1827000" cy="12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b="1" sz="62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5" name="Google Shape;345;p27"/>
          <p:cNvSpPr txBox="1"/>
          <p:nvPr>
            <p:ph idx="1" type="subTitle"/>
          </p:nvPr>
        </p:nvSpPr>
        <p:spPr>
          <a:xfrm>
            <a:off x="859300" y="3703550"/>
            <a:ext cx="1827000" cy="44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6" name="Google Shape;346;p27"/>
          <p:cNvSpPr txBox="1"/>
          <p:nvPr>
            <p:ph idx="2" type="title"/>
          </p:nvPr>
        </p:nvSpPr>
        <p:spPr>
          <a:xfrm>
            <a:off x="715200" y="500200"/>
            <a:ext cx="3478200" cy="95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47" name="Google Shape;347;p27"/>
          <p:cNvSpPr txBox="1"/>
          <p:nvPr>
            <p:ph idx="3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8" name="Google Shape;348;p27"/>
          <p:cNvSpPr txBox="1"/>
          <p:nvPr>
            <p:ph hasCustomPrompt="1" idx="4" type="title"/>
          </p:nvPr>
        </p:nvSpPr>
        <p:spPr>
          <a:xfrm>
            <a:off x="3540263" y="2501575"/>
            <a:ext cx="1827000" cy="12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b="1" sz="62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9" name="Google Shape;349;p27"/>
          <p:cNvSpPr txBox="1"/>
          <p:nvPr>
            <p:ph idx="5" type="subTitle"/>
          </p:nvPr>
        </p:nvSpPr>
        <p:spPr>
          <a:xfrm>
            <a:off x="3540263" y="3703550"/>
            <a:ext cx="1827000" cy="44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0" name="Google Shape;350;p27"/>
          <p:cNvSpPr txBox="1"/>
          <p:nvPr>
            <p:ph hasCustomPrompt="1" idx="6" type="title"/>
          </p:nvPr>
        </p:nvSpPr>
        <p:spPr>
          <a:xfrm>
            <a:off x="6209150" y="2501575"/>
            <a:ext cx="1827000" cy="12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b="1" sz="62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1" name="Google Shape;351;p27"/>
          <p:cNvSpPr txBox="1"/>
          <p:nvPr>
            <p:ph idx="7" type="subTitle"/>
          </p:nvPr>
        </p:nvSpPr>
        <p:spPr>
          <a:xfrm>
            <a:off x="6209150" y="3703550"/>
            <a:ext cx="1827000" cy="44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52" name="Google Shape;352;p27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353" name="Google Shape;353;p27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27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7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27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27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BLANK_1_1_1_2_1_1"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Google Shape;359;p28"/>
          <p:cNvPicPr preferRelativeResize="0"/>
          <p:nvPr/>
        </p:nvPicPr>
        <p:blipFill rotWithShape="1">
          <a:blip r:embed="rId2">
            <a:alphaModFix amt="65000"/>
          </a:blip>
          <a:srcRect b="44499" l="31600" r="0" t="0"/>
          <a:stretch/>
        </p:blipFill>
        <p:spPr>
          <a:xfrm>
            <a:off x="0" y="2090025"/>
            <a:ext cx="3763324" cy="305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28"/>
          <p:cNvPicPr preferRelativeResize="0"/>
          <p:nvPr/>
        </p:nvPicPr>
        <p:blipFill rotWithShape="1">
          <a:blip r:embed="rId2">
            <a:alphaModFix amt="65000"/>
          </a:blip>
          <a:srcRect b="0" l="0" r="40091" t="34657"/>
          <a:stretch/>
        </p:blipFill>
        <p:spPr>
          <a:xfrm>
            <a:off x="4274751" y="-4"/>
            <a:ext cx="4869250" cy="5310923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Google Shape;361;p28"/>
          <p:cNvSpPr txBox="1"/>
          <p:nvPr>
            <p:ph type="title"/>
          </p:nvPr>
        </p:nvSpPr>
        <p:spPr>
          <a:xfrm>
            <a:off x="2203025" y="2373932"/>
            <a:ext cx="18972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62" name="Google Shape;362;p28"/>
          <p:cNvSpPr txBox="1"/>
          <p:nvPr>
            <p:ph idx="1" type="subTitle"/>
          </p:nvPr>
        </p:nvSpPr>
        <p:spPr>
          <a:xfrm>
            <a:off x="2203025" y="3153163"/>
            <a:ext cx="1560300" cy="75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3" name="Google Shape;363;p28"/>
          <p:cNvSpPr txBox="1"/>
          <p:nvPr>
            <p:ph idx="2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4" name="Google Shape;364;p28"/>
          <p:cNvSpPr txBox="1"/>
          <p:nvPr>
            <p:ph idx="3" type="title"/>
          </p:nvPr>
        </p:nvSpPr>
        <p:spPr>
          <a:xfrm>
            <a:off x="720000" y="429525"/>
            <a:ext cx="5009100" cy="10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5" name="Google Shape;365;p28"/>
          <p:cNvSpPr txBox="1"/>
          <p:nvPr>
            <p:ph hasCustomPrompt="1" idx="4" type="title"/>
          </p:nvPr>
        </p:nvSpPr>
        <p:spPr>
          <a:xfrm>
            <a:off x="2203025" y="2638813"/>
            <a:ext cx="1897200" cy="5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b="1" sz="25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66" name="Google Shape;366;p28"/>
          <p:cNvSpPr txBox="1"/>
          <p:nvPr>
            <p:ph idx="5" type="title"/>
          </p:nvPr>
        </p:nvSpPr>
        <p:spPr>
          <a:xfrm>
            <a:off x="5729075" y="2373932"/>
            <a:ext cx="18972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b="1" sz="21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67" name="Google Shape;367;p28"/>
          <p:cNvSpPr txBox="1"/>
          <p:nvPr>
            <p:ph idx="6" type="subTitle"/>
          </p:nvPr>
        </p:nvSpPr>
        <p:spPr>
          <a:xfrm>
            <a:off x="5729075" y="3153163"/>
            <a:ext cx="1560300" cy="75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8" name="Google Shape;368;p28"/>
          <p:cNvSpPr txBox="1"/>
          <p:nvPr>
            <p:ph hasCustomPrompt="1" idx="7" type="title"/>
          </p:nvPr>
        </p:nvSpPr>
        <p:spPr>
          <a:xfrm>
            <a:off x="5729075" y="2638813"/>
            <a:ext cx="1897200" cy="5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b="1" sz="25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200"/>
              <a:buNone/>
              <a:defRPr sz="62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369" name="Google Shape;369;p28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370" name="Google Shape;370;p28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28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28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28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28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Google Shape;376;p29"/>
          <p:cNvPicPr preferRelativeResize="0"/>
          <p:nvPr/>
        </p:nvPicPr>
        <p:blipFill rotWithShape="1">
          <a:blip r:embed="rId2">
            <a:alphaModFix amt="65000"/>
          </a:blip>
          <a:srcRect b="53999" l="54832" r="0" t="0"/>
          <a:stretch/>
        </p:blipFill>
        <p:spPr>
          <a:xfrm>
            <a:off x="0" y="1765150"/>
            <a:ext cx="3317225" cy="337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29"/>
          <p:cNvPicPr preferRelativeResize="0"/>
          <p:nvPr/>
        </p:nvPicPr>
        <p:blipFill rotWithShape="1">
          <a:blip r:embed="rId2">
            <a:alphaModFix amt="69000"/>
          </a:blip>
          <a:srcRect b="28458" l="0" r="51262" t="28519"/>
          <a:stretch/>
        </p:blipFill>
        <p:spPr>
          <a:xfrm>
            <a:off x="3317225" y="0"/>
            <a:ext cx="5826775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Google Shape;378;p29"/>
          <p:cNvSpPr txBox="1"/>
          <p:nvPr/>
        </p:nvSpPr>
        <p:spPr>
          <a:xfrm>
            <a:off x="1135825" y="3721825"/>
            <a:ext cx="30708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rPr>
              <a:t>CREDITS: This presentation template was created by </a:t>
            </a:r>
            <a:r>
              <a:rPr b="1" lang="en" sz="1000">
                <a:solidFill>
                  <a:schemeClr val="accent4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rPr>
              <a:t>, </a:t>
            </a:r>
            <a:r>
              <a:rPr lang="en" sz="10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rPr>
              <a:t>and includes icons</a:t>
            </a:r>
            <a:r>
              <a:rPr lang="en" sz="10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rPr>
              <a:t> by </a:t>
            </a:r>
            <a:r>
              <a:rPr b="1" lang="en" sz="1000">
                <a:solidFill>
                  <a:schemeClr val="accent4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rPr>
              <a:t> and infographics &amp; images by </a:t>
            </a:r>
            <a:r>
              <a:rPr b="1" lang="en" sz="1000">
                <a:solidFill>
                  <a:schemeClr val="accent4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000"/>
          </a:p>
        </p:txBody>
      </p:sp>
      <p:sp>
        <p:nvSpPr>
          <p:cNvPr id="379" name="Google Shape;379;p29"/>
          <p:cNvSpPr txBox="1"/>
          <p:nvPr>
            <p:ph type="ctrTitle"/>
          </p:nvPr>
        </p:nvSpPr>
        <p:spPr>
          <a:xfrm>
            <a:off x="1050225" y="538725"/>
            <a:ext cx="4284000" cy="121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 u="sng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0" name="Google Shape;380;p29"/>
          <p:cNvSpPr txBox="1"/>
          <p:nvPr>
            <p:ph idx="1" type="subTitle"/>
          </p:nvPr>
        </p:nvSpPr>
        <p:spPr>
          <a:xfrm>
            <a:off x="1135825" y="2055975"/>
            <a:ext cx="3552000" cy="37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81" name="Google Shape;381;p29"/>
          <p:cNvSpPr txBox="1"/>
          <p:nvPr>
            <p:ph idx="2" type="subTitle"/>
          </p:nvPr>
        </p:nvSpPr>
        <p:spPr>
          <a:xfrm>
            <a:off x="1135825" y="2739825"/>
            <a:ext cx="3499500" cy="8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82" name="Google Shape;382;p29"/>
          <p:cNvSpPr txBox="1"/>
          <p:nvPr>
            <p:ph idx="3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83" name="Google Shape;383;p29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384" name="Google Shape;384;p29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29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29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29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29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Google Shape;390;p30"/>
          <p:cNvPicPr preferRelativeResize="0"/>
          <p:nvPr/>
        </p:nvPicPr>
        <p:blipFill rotWithShape="1">
          <a:blip r:embed="rId2">
            <a:alphaModFix amt="65000"/>
          </a:blip>
          <a:srcRect b="55114" l="0" r="34464" t="0"/>
          <a:stretch/>
        </p:blipFill>
        <p:spPr>
          <a:xfrm>
            <a:off x="3817550" y="1495250"/>
            <a:ext cx="5326450" cy="3648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/>
          <p:cNvPicPr preferRelativeResize="0"/>
          <p:nvPr/>
        </p:nvPicPr>
        <p:blipFill rotWithShape="1">
          <a:blip r:embed="rId2">
            <a:alphaModFix amt="65000"/>
          </a:blip>
          <a:srcRect b="3465" l="43719" r="0" t="0"/>
          <a:stretch/>
        </p:blipFill>
        <p:spPr>
          <a:xfrm>
            <a:off x="0" y="-83700"/>
            <a:ext cx="3096576" cy="5310898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p30"/>
          <p:cNvSpPr txBox="1"/>
          <p:nvPr>
            <p:ph idx="1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>
                <a:solidFill>
                  <a:srgbClr val="000000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93" name="Google Shape;393;p30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394" name="Google Shape;394;p30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30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0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0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30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4"/>
          <p:cNvPicPr preferRelativeResize="0"/>
          <p:nvPr/>
        </p:nvPicPr>
        <p:blipFill rotWithShape="1">
          <a:blip r:embed="rId2">
            <a:alphaModFix amt="61000"/>
          </a:blip>
          <a:srcRect b="0" l="0" r="49904" t="58362"/>
          <a:stretch/>
        </p:blipFill>
        <p:spPr>
          <a:xfrm>
            <a:off x="5072400" y="-35150"/>
            <a:ext cx="4071600" cy="3384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4"/>
          <p:cNvPicPr preferRelativeResize="0"/>
          <p:nvPr/>
        </p:nvPicPr>
        <p:blipFill rotWithShape="1">
          <a:blip r:embed="rId2">
            <a:alphaModFix amt="71000"/>
          </a:blip>
          <a:srcRect b="34206" l="45190" r="0" t="0"/>
          <a:stretch/>
        </p:blipFill>
        <p:spPr>
          <a:xfrm>
            <a:off x="0" y="1759300"/>
            <a:ext cx="2819199" cy="3384199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4"/>
          <p:cNvSpPr txBox="1"/>
          <p:nvPr>
            <p:ph idx="1" type="body"/>
          </p:nvPr>
        </p:nvSpPr>
        <p:spPr>
          <a:xfrm>
            <a:off x="720000" y="1090425"/>
            <a:ext cx="7457400" cy="351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200"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type="title"/>
          </p:nvPr>
        </p:nvSpPr>
        <p:spPr>
          <a:xfrm>
            <a:off x="720000" y="459050"/>
            <a:ext cx="62289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2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>
                <a:solidFill>
                  <a:srgbClr val="000000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0" name="Google Shape;40;p4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41" name="Google Shape;41;p4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" name="Google Shape;400;p31"/>
          <p:cNvPicPr preferRelativeResize="0"/>
          <p:nvPr/>
        </p:nvPicPr>
        <p:blipFill rotWithShape="1">
          <a:blip r:embed="rId2">
            <a:alphaModFix amt="65000"/>
          </a:blip>
          <a:srcRect b="56580" l="40008" r="0" t="0"/>
          <a:stretch/>
        </p:blipFill>
        <p:spPr>
          <a:xfrm>
            <a:off x="0" y="2754750"/>
            <a:ext cx="3300626" cy="2388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31"/>
          <p:cNvPicPr preferRelativeResize="0"/>
          <p:nvPr/>
        </p:nvPicPr>
        <p:blipFill rotWithShape="1">
          <a:blip r:embed="rId2">
            <a:alphaModFix amt="50000"/>
          </a:blip>
          <a:srcRect b="0" l="4798" r="0" t="51732"/>
          <a:stretch/>
        </p:blipFill>
        <p:spPr>
          <a:xfrm>
            <a:off x="0" y="0"/>
            <a:ext cx="7737726" cy="3923101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31"/>
          <p:cNvSpPr txBox="1"/>
          <p:nvPr>
            <p:ph idx="1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>
                <a:solidFill>
                  <a:srgbClr val="000000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03" name="Google Shape;403;p31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404" name="Google Shape;404;p31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31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31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31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31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409" name="Google Shape;409;p31"/>
          <p:cNvPicPr preferRelativeResize="0"/>
          <p:nvPr/>
        </p:nvPicPr>
        <p:blipFill rotWithShape="1">
          <a:blip r:embed="rId2">
            <a:alphaModFix amt="63000"/>
          </a:blip>
          <a:srcRect b="56939" l="0" r="53419" t="0"/>
          <a:stretch/>
        </p:blipFill>
        <p:spPr>
          <a:xfrm>
            <a:off x="5358025" y="1643600"/>
            <a:ext cx="3785975" cy="349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5"/>
          <p:cNvPicPr preferRelativeResize="0"/>
          <p:nvPr/>
        </p:nvPicPr>
        <p:blipFill rotWithShape="1">
          <a:blip r:embed="rId2">
            <a:alphaModFix amt="64000"/>
          </a:blip>
          <a:srcRect b="46853" l="0" r="32423" t="0"/>
          <a:stretch/>
        </p:blipFill>
        <p:spPr>
          <a:xfrm>
            <a:off x="3651625" y="823925"/>
            <a:ext cx="5492376" cy="4319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5"/>
          <p:cNvPicPr preferRelativeResize="0"/>
          <p:nvPr/>
        </p:nvPicPr>
        <p:blipFill rotWithShape="1">
          <a:blip r:embed="rId2">
            <a:alphaModFix amt="56000"/>
          </a:blip>
          <a:srcRect b="0" l="0" r="0" t="60516"/>
          <a:stretch/>
        </p:blipFill>
        <p:spPr>
          <a:xfrm>
            <a:off x="1606275" y="-1"/>
            <a:ext cx="5143499" cy="203082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5"/>
          <p:cNvSpPr txBox="1"/>
          <p:nvPr>
            <p:ph type="title"/>
          </p:nvPr>
        </p:nvSpPr>
        <p:spPr>
          <a:xfrm>
            <a:off x="715100" y="426751"/>
            <a:ext cx="3381900" cy="122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subTitle"/>
          </p:nvPr>
        </p:nvSpPr>
        <p:spPr>
          <a:xfrm>
            <a:off x="1597088" y="2459475"/>
            <a:ext cx="2504700" cy="49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b="1"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1" name="Google Shape;51;p5"/>
          <p:cNvSpPr txBox="1"/>
          <p:nvPr>
            <p:ph idx="2" type="subTitle"/>
          </p:nvPr>
        </p:nvSpPr>
        <p:spPr>
          <a:xfrm>
            <a:off x="1597088" y="2858350"/>
            <a:ext cx="2504700" cy="122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3" type="subTitle"/>
          </p:nvPr>
        </p:nvSpPr>
        <p:spPr>
          <a:xfrm>
            <a:off x="5033913" y="1565525"/>
            <a:ext cx="2504700" cy="49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b="1"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3" name="Google Shape;53;p5"/>
          <p:cNvSpPr txBox="1"/>
          <p:nvPr>
            <p:ph idx="4" type="subTitle"/>
          </p:nvPr>
        </p:nvSpPr>
        <p:spPr>
          <a:xfrm>
            <a:off x="5033913" y="1964400"/>
            <a:ext cx="2504700" cy="122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5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55" name="Google Shape;55;p5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56" name="Google Shape;56;p5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6"/>
          <p:cNvPicPr preferRelativeResize="0"/>
          <p:nvPr/>
        </p:nvPicPr>
        <p:blipFill>
          <a:blip r:embed="rId2">
            <a:alphaModFix amt="68000"/>
          </a:blip>
          <a:stretch>
            <a:fillRect/>
          </a:stretch>
        </p:blipFill>
        <p:spPr>
          <a:xfrm>
            <a:off x="4947449" y="-2991675"/>
            <a:ext cx="7474149" cy="7474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6"/>
          <p:cNvPicPr preferRelativeResize="0"/>
          <p:nvPr/>
        </p:nvPicPr>
        <p:blipFill>
          <a:blip r:embed="rId2">
            <a:alphaModFix amt="56000"/>
          </a:blip>
          <a:stretch>
            <a:fillRect/>
          </a:stretch>
        </p:blipFill>
        <p:spPr>
          <a:xfrm>
            <a:off x="-763425" y="2032275"/>
            <a:ext cx="6228901" cy="622890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6"/>
          <p:cNvSpPr txBox="1"/>
          <p:nvPr>
            <p:ph type="title"/>
          </p:nvPr>
        </p:nvSpPr>
        <p:spPr>
          <a:xfrm>
            <a:off x="720000" y="459050"/>
            <a:ext cx="62289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66" name="Google Shape;66;p6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67" name="Google Shape;67;p6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6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7"/>
          <p:cNvPicPr preferRelativeResize="0"/>
          <p:nvPr/>
        </p:nvPicPr>
        <p:blipFill rotWithShape="1">
          <a:blip r:embed="rId2">
            <a:alphaModFix amt="48000"/>
          </a:blip>
          <a:srcRect b="34721" l="38916" r="0" t="0"/>
          <a:stretch/>
        </p:blipFill>
        <p:spPr>
          <a:xfrm>
            <a:off x="-16450" y="1638350"/>
            <a:ext cx="3279902" cy="350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7"/>
          <p:cNvPicPr preferRelativeResize="0"/>
          <p:nvPr/>
        </p:nvPicPr>
        <p:blipFill rotWithShape="1">
          <a:blip r:embed="rId2">
            <a:alphaModFix amt="66000"/>
          </a:blip>
          <a:srcRect b="0" l="0" r="39536" t="39272"/>
          <a:stretch/>
        </p:blipFill>
        <p:spPr>
          <a:xfrm>
            <a:off x="4229776" y="-5"/>
            <a:ext cx="4914224" cy="4935874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7"/>
          <p:cNvSpPr txBox="1"/>
          <p:nvPr>
            <p:ph type="title"/>
          </p:nvPr>
        </p:nvSpPr>
        <p:spPr>
          <a:xfrm>
            <a:off x="715100" y="497413"/>
            <a:ext cx="3279900" cy="9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" type="body"/>
          </p:nvPr>
        </p:nvSpPr>
        <p:spPr>
          <a:xfrm>
            <a:off x="3512425" y="1767975"/>
            <a:ext cx="4533300" cy="21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77" name="Google Shape;77;p7"/>
          <p:cNvSpPr txBox="1"/>
          <p:nvPr>
            <p:ph idx="2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8" name="Google Shape;78;p7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79" name="Google Shape;79;p7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7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7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7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7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8"/>
          <p:cNvPicPr preferRelativeResize="0"/>
          <p:nvPr/>
        </p:nvPicPr>
        <p:blipFill rotWithShape="1">
          <a:blip r:embed="rId2">
            <a:alphaModFix amt="76000"/>
          </a:blip>
          <a:srcRect b="0" l="0" r="40398" t="47481"/>
          <a:stretch/>
        </p:blipFill>
        <p:spPr>
          <a:xfrm>
            <a:off x="1839625" y="-2"/>
            <a:ext cx="7304376" cy="6436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8"/>
          <p:cNvPicPr preferRelativeResize="0"/>
          <p:nvPr/>
        </p:nvPicPr>
        <p:blipFill rotWithShape="1">
          <a:blip r:embed="rId2">
            <a:alphaModFix amt="56000"/>
          </a:blip>
          <a:srcRect b="41823" l="53716" r="0" t="0"/>
          <a:stretch/>
        </p:blipFill>
        <p:spPr>
          <a:xfrm>
            <a:off x="0" y="2151200"/>
            <a:ext cx="2380575" cy="29923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8"/>
          <p:cNvSpPr txBox="1"/>
          <p:nvPr>
            <p:ph type="title"/>
          </p:nvPr>
        </p:nvSpPr>
        <p:spPr>
          <a:xfrm>
            <a:off x="715100" y="1817825"/>
            <a:ext cx="7713900" cy="27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8" name="Google Shape;88;p8"/>
          <p:cNvSpPr txBox="1"/>
          <p:nvPr>
            <p:ph idx="1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89" name="Google Shape;89;p8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90" name="Google Shape;90;p8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8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8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9"/>
          <p:cNvPicPr preferRelativeResize="0"/>
          <p:nvPr/>
        </p:nvPicPr>
        <p:blipFill rotWithShape="1">
          <a:blip r:embed="rId2">
            <a:alphaModFix amt="57000"/>
          </a:blip>
          <a:srcRect b="57343" l="0" r="26969" t="0"/>
          <a:stretch/>
        </p:blipFill>
        <p:spPr>
          <a:xfrm>
            <a:off x="2597575" y="1319825"/>
            <a:ext cx="6546426" cy="3823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9"/>
          <p:cNvPicPr preferRelativeResize="0"/>
          <p:nvPr/>
        </p:nvPicPr>
        <p:blipFill rotWithShape="1">
          <a:blip r:embed="rId2">
            <a:alphaModFix amt="56000"/>
          </a:blip>
          <a:srcRect b="0" l="45595" r="0" t="43750"/>
          <a:stretch/>
        </p:blipFill>
        <p:spPr>
          <a:xfrm>
            <a:off x="0" y="0"/>
            <a:ext cx="2798249" cy="289325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9"/>
          <p:cNvSpPr txBox="1"/>
          <p:nvPr>
            <p:ph type="title"/>
          </p:nvPr>
        </p:nvSpPr>
        <p:spPr>
          <a:xfrm>
            <a:off x="1921375" y="1113825"/>
            <a:ext cx="47475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 u="sng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9" name="Google Shape;99;p9"/>
          <p:cNvSpPr txBox="1"/>
          <p:nvPr>
            <p:ph idx="1" type="subTitle"/>
          </p:nvPr>
        </p:nvSpPr>
        <p:spPr>
          <a:xfrm>
            <a:off x="1921375" y="2400200"/>
            <a:ext cx="4747500" cy="156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9"/>
          <p:cNvSpPr txBox="1"/>
          <p:nvPr>
            <p:ph idx="2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01" name="Google Shape;101;p9"/>
          <p:cNvGrpSpPr/>
          <p:nvPr/>
        </p:nvGrpSpPr>
        <p:grpSpPr>
          <a:xfrm>
            <a:off x="296700" y="1963350"/>
            <a:ext cx="124800" cy="1216800"/>
            <a:chOff x="385100" y="1963350"/>
            <a:chExt cx="124800" cy="1216800"/>
          </a:xfrm>
        </p:grpSpPr>
        <p:sp>
          <p:nvSpPr>
            <p:cNvPr id="102" name="Google Shape;102;p9"/>
            <p:cNvSpPr/>
            <p:nvPr/>
          </p:nvSpPr>
          <p:spPr>
            <a:xfrm>
              <a:off x="3851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3851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3851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9"/>
            <p:cNvSpPr/>
            <p:nvPr/>
          </p:nvSpPr>
          <p:spPr>
            <a:xfrm>
              <a:off x="3851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3851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 txBox="1"/>
          <p:nvPr>
            <p:ph type="title"/>
          </p:nvPr>
        </p:nvSpPr>
        <p:spPr>
          <a:xfrm>
            <a:off x="3801600" y="825875"/>
            <a:ext cx="4270200" cy="15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pic>
        <p:nvPicPr>
          <p:cNvPr id="109" name="Google Shape;109;p10"/>
          <p:cNvPicPr preferRelativeResize="0"/>
          <p:nvPr/>
        </p:nvPicPr>
        <p:blipFill rotWithShape="1">
          <a:blip r:embed="rId2">
            <a:alphaModFix amt="58999"/>
          </a:blip>
          <a:srcRect b="0" l="51475" r="0" t="58925"/>
          <a:stretch/>
        </p:blipFill>
        <p:spPr>
          <a:xfrm>
            <a:off x="0" y="0"/>
            <a:ext cx="3625751" cy="3069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0"/>
          <p:cNvPicPr preferRelativeResize="0"/>
          <p:nvPr/>
        </p:nvPicPr>
        <p:blipFill rotWithShape="1">
          <a:blip r:embed="rId2">
            <a:alphaModFix amt="58999"/>
          </a:blip>
          <a:srcRect b="61464" l="0" r="27562" t="0"/>
          <a:stretch/>
        </p:blipFill>
        <p:spPr>
          <a:xfrm>
            <a:off x="4990300" y="2933800"/>
            <a:ext cx="4153700" cy="22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0"/>
          <p:cNvSpPr txBox="1"/>
          <p:nvPr>
            <p:ph idx="1" type="subTitle"/>
          </p:nvPr>
        </p:nvSpPr>
        <p:spPr>
          <a:xfrm>
            <a:off x="5358025" y="162950"/>
            <a:ext cx="3070800" cy="29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1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2" name="Google Shape;112;p10"/>
          <p:cNvGrpSpPr/>
          <p:nvPr/>
        </p:nvGrpSpPr>
        <p:grpSpPr>
          <a:xfrm>
            <a:off x="296700" y="1963350"/>
            <a:ext cx="124800" cy="1216800"/>
            <a:chOff x="296700" y="1963350"/>
            <a:chExt cx="124800" cy="1216800"/>
          </a:xfrm>
        </p:grpSpPr>
        <p:sp>
          <p:nvSpPr>
            <p:cNvPr id="113" name="Google Shape;113;p10"/>
            <p:cNvSpPr/>
            <p:nvPr/>
          </p:nvSpPr>
          <p:spPr>
            <a:xfrm>
              <a:off x="296700" y="1963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0"/>
            <p:cNvSpPr/>
            <p:nvPr/>
          </p:nvSpPr>
          <p:spPr>
            <a:xfrm>
              <a:off x="296700" y="2236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0"/>
            <p:cNvSpPr/>
            <p:nvPr/>
          </p:nvSpPr>
          <p:spPr>
            <a:xfrm>
              <a:off x="296700" y="2782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0"/>
            <p:cNvSpPr/>
            <p:nvPr/>
          </p:nvSpPr>
          <p:spPr>
            <a:xfrm>
              <a:off x="296700" y="3055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0"/>
            <p:cNvSpPr/>
            <p:nvPr/>
          </p:nvSpPr>
          <p:spPr>
            <a:xfrm>
              <a:off x="296700" y="2509350"/>
              <a:ext cx="124800" cy="124800"/>
            </a:xfrm>
            <a:prstGeom prst="ellipse">
              <a:avLst/>
            </a:prstGeom>
            <a:solidFill>
              <a:srgbClr val="FEE8E8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bl" dir="5400000" dist="28575">
                <a:schemeClr val="lt1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theme" Target="../theme/theme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Epilogue ExtraBold"/>
              <a:buNone/>
              <a:defRPr sz="3000">
                <a:solidFill>
                  <a:schemeClr val="lt1"/>
                </a:solidFill>
                <a:latin typeface="Epilogue ExtraBold"/>
                <a:ea typeface="Epilogue ExtraBold"/>
                <a:cs typeface="Epilogue ExtraBold"/>
                <a:sym typeface="Epilogue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Epilogue ExtraBold"/>
              <a:buNone/>
              <a:defRPr sz="3000">
                <a:solidFill>
                  <a:schemeClr val="lt1"/>
                </a:solidFill>
                <a:latin typeface="Epilogue ExtraBold"/>
                <a:ea typeface="Epilogue ExtraBold"/>
                <a:cs typeface="Epilogue ExtraBold"/>
                <a:sym typeface="Epilogue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Epilogue ExtraBold"/>
              <a:buNone/>
              <a:defRPr sz="3000">
                <a:solidFill>
                  <a:schemeClr val="lt1"/>
                </a:solidFill>
                <a:latin typeface="Epilogue ExtraBold"/>
                <a:ea typeface="Epilogue ExtraBold"/>
                <a:cs typeface="Epilogue ExtraBold"/>
                <a:sym typeface="Epilogue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Epilogue ExtraBold"/>
              <a:buNone/>
              <a:defRPr sz="3000">
                <a:solidFill>
                  <a:schemeClr val="lt1"/>
                </a:solidFill>
                <a:latin typeface="Epilogue ExtraBold"/>
                <a:ea typeface="Epilogue ExtraBold"/>
                <a:cs typeface="Epilogue ExtraBold"/>
                <a:sym typeface="Epilogue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Epilogue ExtraBold"/>
              <a:buNone/>
              <a:defRPr sz="3000">
                <a:solidFill>
                  <a:schemeClr val="lt1"/>
                </a:solidFill>
                <a:latin typeface="Epilogue ExtraBold"/>
                <a:ea typeface="Epilogue ExtraBold"/>
                <a:cs typeface="Epilogue ExtraBold"/>
                <a:sym typeface="Epilogue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Epilogue ExtraBold"/>
              <a:buNone/>
              <a:defRPr sz="3000">
                <a:solidFill>
                  <a:schemeClr val="lt1"/>
                </a:solidFill>
                <a:latin typeface="Epilogue ExtraBold"/>
                <a:ea typeface="Epilogue ExtraBold"/>
                <a:cs typeface="Epilogue ExtraBold"/>
                <a:sym typeface="Epilogue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Epilogue ExtraBold"/>
              <a:buNone/>
              <a:defRPr sz="3000">
                <a:solidFill>
                  <a:schemeClr val="lt1"/>
                </a:solidFill>
                <a:latin typeface="Epilogue ExtraBold"/>
                <a:ea typeface="Epilogue ExtraBold"/>
                <a:cs typeface="Epilogue ExtraBold"/>
                <a:sym typeface="Epilogue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Epilogue ExtraBold"/>
              <a:buNone/>
              <a:defRPr sz="3000">
                <a:solidFill>
                  <a:schemeClr val="lt1"/>
                </a:solidFill>
                <a:latin typeface="Epilogue ExtraBold"/>
                <a:ea typeface="Epilogue ExtraBold"/>
                <a:cs typeface="Epilogue ExtraBold"/>
                <a:sym typeface="Epilogue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Epilogue ExtraBold"/>
              <a:buNone/>
              <a:defRPr sz="3000">
                <a:solidFill>
                  <a:schemeClr val="lt1"/>
                </a:solidFill>
                <a:latin typeface="Epilogue ExtraBold"/>
                <a:ea typeface="Epilogue ExtraBold"/>
                <a:cs typeface="Epilogue ExtraBold"/>
                <a:sym typeface="Epilogue Extra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M Sans"/>
              <a:buChar char="●"/>
              <a:defRPr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M Sans"/>
              <a:buChar char="○"/>
              <a:defRPr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M Sans"/>
              <a:buChar char="■"/>
              <a:defRPr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M Sans"/>
              <a:buChar char="●"/>
              <a:defRPr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M Sans"/>
              <a:buChar char="○"/>
              <a:defRPr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M Sans"/>
              <a:buChar char="■"/>
              <a:defRPr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M Sans"/>
              <a:buChar char="●"/>
              <a:defRPr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M Sans"/>
              <a:buChar char="○"/>
              <a:defRPr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DM Sans"/>
              <a:buChar char="■"/>
              <a:defRPr>
                <a:solidFill>
                  <a:schemeClr val="accent4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2"/>
          <p:cNvSpPr/>
          <p:nvPr/>
        </p:nvSpPr>
        <p:spPr>
          <a:xfrm>
            <a:off x="756825" y="3581875"/>
            <a:ext cx="7676700" cy="12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15" name="Google Shape;415;p32"/>
          <p:cNvGraphicFramePr/>
          <p:nvPr/>
        </p:nvGraphicFramePr>
        <p:xfrm>
          <a:off x="753138" y="8084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{290B63BC-4F80-4E08-93AF-0AA2F56BC642}</a:tableStyleId>
              </a:tblPr>
              <a:tblGrid>
                <a:gridCol w="1099075"/>
                <a:gridCol w="687325"/>
                <a:gridCol w="687325"/>
                <a:gridCol w="687325"/>
                <a:gridCol w="687325"/>
                <a:gridCol w="687325"/>
                <a:gridCol w="687325"/>
                <a:gridCol w="687325"/>
                <a:gridCol w="687325"/>
              </a:tblGrid>
              <a:tr h="339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30g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50g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60g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r>
                        <a:rPr lang="en"/>
                        <a:t>0g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100g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120g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150g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170g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39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Age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gridSpan="8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Quantité de viande à consommer par jour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39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3-5 ans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gridSpan="8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39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5-6 ans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gridSpan="8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39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7-</a:t>
                      </a:r>
                      <a:r>
                        <a:rPr lang="en"/>
                        <a:t>9 ans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gridSpan="8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39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10-12 ans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gridSpan="8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39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adolescent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gridSpan="8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416" name="Google Shape;416;p32"/>
          <p:cNvSpPr txBox="1"/>
          <p:nvPr>
            <p:ph type="title"/>
          </p:nvPr>
        </p:nvSpPr>
        <p:spPr>
          <a:xfrm>
            <a:off x="1327100" y="67250"/>
            <a:ext cx="62289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 consommation de la viande</a:t>
            </a:r>
            <a:endParaRPr/>
          </a:p>
        </p:txBody>
      </p:sp>
      <p:sp>
        <p:nvSpPr>
          <p:cNvPr id="417" name="Google Shape;417;p32"/>
          <p:cNvSpPr/>
          <p:nvPr/>
        </p:nvSpPr>
        <p:spPr>
          <a:xfrm>
            <a:off x="2114970" y="1743588"/>
            <a:ext cx="769200" cy="101100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bl" dir="5400000" dist="38100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2"/>
          <p:cNvSpPr/>
          <p:nvPr/>
        </p:nvSpPr>
        <p:spPr>
          <a:xfrm>
            <a:off x="2114975" y="2184237"/>
            <a:ext cx="1479300" cy="101100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bl" dir="5400000" dist="38100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2"/>
          <p:cNvSpPr/>
          <p:nvPr/>
        </p:nvSpPr>
        <p:spPr>
          <a:xfrm>
            <a:off x="2114975" y="2557875"/>
            <a:ext cx="3792300" cy="117900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bl" dir="5400000" dist="38100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2"/>
          <p:cNvSpPr/>
          <p:nvPr/>
        </p:nvSpPr>
        <p:spPr>
          <a:xfrm>
            <a:off x="2114970" y="3257961"/>
            <a:ext cx="4363800" cy="101100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bl" dir="5400000" dist="38100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32"/>
          <p:cNvSpPr/>
          <p:nvPr/>
        </p:nvSpPr>
        <p:spPr>
          <a:xfrm>
            <a:off x="2114970" y="2934019"/>
            <a:ext cx="4363800" cy="101100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bl" dir="5400000" dist="38100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32"/>
          <p:cNvSpPr txBox="1"/>
          <p:nvPr>
            <p:ph type="title"/>
          </p:nvPr>
        </p:nvSpPr>
        <p:spPr>
          <a:xfrm>
            <a:off x="753150" y="3750325"/>
            <a:ext cx="8076600" cy="125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38761D"/>
                </a:solidFill>
              </a:rPr>
              <a:t>Faire cela permet de diminuer :</a:t>
            </a:r>
            <a:endParaRPr sz="1500">
              <a:solidFill>
                <a:srgbClr val="38761D"/>
              </a:solidFill>
            </a:endParaRPr>
          </a:p>
          <a:p>
            <a:pPr indent="-323850" lvl="0" marL="1371600" rtl="0" algn="l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500"/>
              <a:buChar char="●"/>
            </a:pPr>
            <a:r>
              <a:rPr lang="en" sz="1500" u="none">
                <a:solidFill>
                  <a:srgbClr val="38761D"/>
                </a:solidFill>
              </a:rPr>
              <a:t>la production du </a:t>
            </a:r>
            <a:r>
              <a:rPr lang="en" sz="1500" u="none">
                <a:solidFill>
                  <a:srgbClr val="38761D"/>
                </a:solidFill>
              </a:rPr>
              <a:t>méthane (polluants atmosphérique)</a:t>
            </a:r>
            <a:endParaRPr sz="1500" u="none">
              <a:solidFill>
                <a:srgbClr val="38761D"/>
              </a:solidFill>
            </a:endParaRPr>
          </a:p>
          <a:p>
            <a:pPr indent="-323850" lvl="0" marL="1371600" rtl="0" algn="l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500"/>
              <a:buChar char="●"/>
            </a:pPr>
            <a:r>
              <a:rPr lang="en" sz="1500" u="none">
                <a:solidFill>
                  <a:srgbClr val="38761D"/>
                </a:solidFill>
              </a:rPr>
              <a:t>L’utilisation des ressources naturels</a:t>
            </a:r>
            <a:endParaRPr sz="1500" u="none">
              <a:solidFill>
                <a:srgbClr val="38761D"/>
              </a:solidFill>
            </a:endParaRPr>
          </a:p>
          <a:p>
            <a:pPr indent="-323850" lvl="0" marL="1371600" rtl="0" algn="l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500"/>
              <a:buChar char="●"/>
            </a:pPr>
            <a:r>
              <a:rPr lang="en" sz="1500" u="none">
                <a:solidFill>
                  <a:srgbClr val="38761D"/>
                </a:solidFill>
              </a:rPr>
              <a:t>Les déchets organiques</a:t>
            </a:r>
            <a:endParaRPr sz="1500" u="none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eat Consumption Thesis by Slidesgo">
  <a:themeElements>
    <a:clrScheme name="Simple Light">
      <a:dk1>
        <a:srgbClr val="FEE8E8"/>
      </a:dk1>
      <a:lt1>
        <a:srgbClr val="FF3C53"/>
      </a:lt1>
      <a:dk2>
        <a:srgbClr val="FF9B61"/>
      </a:dk2>
      <a:lt2>
        <a:srgbClr val="FAC125"/>
      </a:lt2>
      <a:accent1>
        <a:srgbClr val="00D8BD"/>
      </a:accent1>
      <a:accent2>
        <a:srgbClr val="E7E8FC"/>
      </a:accent2>
      <a:accent3>
        <a:srgbClr val="2A7CFA"/>
      </a:accent3>
      <a:accent4>
        <a:srgbClr val="000000"/>
      </a:accent4>
      <a:accent5>
        <a:srgbClr val="FFFFFF"/>
      </a:accent5>
      <a:accent6>
        <a:srgbClr val="FFFFFF"/>
      </a:accent6>
      <a:hlink>
        <a:srgbClr val="F258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