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8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Bebas Neue"/>
      <p:regular r:id="rId7"/>
    </p:embeddedFont>
    <p:embeddedFont>
      <p:font typeface="DM Sans"/>
      <p:regular r:id="rId8"/>
      <p:bold r:id="rId9"/>
      <p:italic r:id="rId10"/>
      <p:boldItalic r:id="rId11"/>
    </p:embeddedFont>
    <p:embeddedFont>
      <p:font typeface="Epilogue ExtraBold"/>
      <p:bold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90B63BC-4F80-4E08-93AF-0AA2F56BC642}">
  <a:tblStyle styleId="{290B63BC-4F80-4E08-93AF-0AA2F56BC64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font" Target="fonts/DMSan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BebasNeue-regular.fntdata"/><Relationship Id="rId8" Type="http://schemas.openxmlformats.org/officeDocument/2006/relationships/font" Target="fonts/DMSans-regular.fntdata"/><Relationship Id="rId11" Type="http://schemas.openxmlformats.org/officeDocument/2006/relationships/font" Target="fonts/DMSans-boldItalic.fntdata"/><Relationship Id="rId10" Type="http://schemas.openxmlformats.org/officeDocument/2006/relationships/font" Target="fonts/DMSans-italic.fntdata"/><Relationship Id="rId13" Type="http://schemas.openxmlformats.org/officeDocument/2006/relationships/font" Target="fonts/EpilogueExtraBold-boldItalic.fntdata"/><Relationship Id="rId12" Type="http://schemas.openxmlformats.org/officeDocument/2006/relationships/font" Target="fonts/EpilogueExtraBo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0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11395a2ee44_0_2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11395a2ee44_0_2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hyperlink" Target="http://bit.ly/2Tynxth" TargetMode="External"/><Relationship Id="rId4" Type="http://schemas.openxmlformats.org/officeDocument/2006/relationships/hyperlink" Target="http://bit.ly/2TyoMsr" TargetMode="External"/><Relationship Id="rId5" Type="http://schemas.openxmlformats.org/officeDocument/2006/relationships/hyperlink" Target="http://bit.ly/2TtBDfr" TargetMode="Externa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 amt="64000"/>
          </a:blip>
          <a:srcRect b="35938" l="0" r="44450" t="0"/>
          <a:stretch/>
        </p:blipFill>
        <p:spPr>
          <a:xfrm>
            <a:off x="4628975" y="-63625"/>
            <a:ext cx="4515025" cy="520712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2"/>
          <p:cNvPicPr preferRelativeResize="0"/>
          <p:nvPr/>
        </p:nvPicPr>
        <p:blipFill rotWithShape="1">
          <a:blip r:embed="rId2">
            <a:alphaModFix amt="56000"/>
          </a:blip>
          <a:srcRect b="0" l="49771" r="0" t="43480"/>
          <a:stretch/>
        </p:blipFill>
        <p:spPr>
          <a:xfrm>
            <a:off x="0" y="0"/>
            <a:ext cx="2583449" cy="2907151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 txBox="1"/>
          <p:nvPr>
            <p:ph type="ctrTitle"/>
          </p:nvPr>
        </p:nvSpPr>
        <p:spPr>
          <a:xfrm>
            <a:off x="1033750" y="684250"/>
            <a:ext cx="5863200" cy="281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8500" u="sng">
                <a:latin typeface="Epilogue ExtraBold"/>
                <a:ea typeface="Epilogue ExtraBold"/>
                <a:cs typeface="Epilogue ExtraBold"/>
                <a:sym typeface="Epilogue ExtraBol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1217200" y="3907088"/>
            <a:ext cx="4359000" cy="409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600">
                <a:solidFill>
                  <a:schemeClr val="accent4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3" name="Google Shape;13;p2"/>
          <p:cNvSpPr txBox="1"/>
          <p:nvPr>
            <p:ph idx="2" type="subTitle"/>
          </p:nvPr>
        </p:nvSpPr>
        <p:spPr>
          <a:xfrm>
            <a:off x="5358025" y="162950"/>
            <a:ext cx="3070800" cy="29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100"/>
            </a:lvl1pPr>
            <a:lvl2pPr lvl="1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4" name="Google Shape;14;p2"/>
          <p:cNvGrpSpPr/>
          <p:nvPr/>
        </p:nvGrpSpPr>
        <p:grpSpPr>
          <a:xfrm>
            <a:off x="296700" y="1963350"/>
            <a:ext cx="124800" cy="1216800"/>
            <a:chOff x="385100" y="1963350"/>
            <a:chExt cx="124800" cy="1216800"/>
          </a:xfrm>
        </p:grpSpPr>
        <p:sp>
          <p:nvSpPr>
            <p:cNvPr id="15" name="Google Shape;15;p2"/>
            <p:cNvSpPr/>
            <p:nvPr/>
          </p:nvSpPr>
          <p:spPr>
            <a:xfrm>
              <a:off x="385100" y="1963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385100" y="2236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385100" y="2509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385100" y="2782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385100" y="3055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11"/>
          <p:cNvPicPr preferRelativeResize="0"/>
          <p:nvPr/>
        </p:nvPicPr>
        <p:blipFill rotWithShape="1">
          <a:blip r:embed="rId2">
            <a:alphaModFix amt="60000"/>
          </a:blip>
          <a:srcRect b="53669" l="0" r="27150" t="0"/>
          <a:stretch/>
        </p:blipFill>
        <p:spPr>
          <a:xfrm>
            <a:off x="2538875" y="942725"/>
            <a:ext cx="6605124" cy="420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11"/>
          <p:cNvPicPr preferRelativeResize="0"/>
          <p:nvPr/>
        </p:nvPicPr>
        <p:blipFill rotWithShape="1">
          <a:blip r:embed="rId2">
            <a:alphaModFix amt="56000"/>
          </a:blip>
          <a:srcRect b="0" l="10865" r="0" t="61039"/>
          <a:stretch/>
        </p:blipFill>
        <p:spPr>
          <a:xfrm>
            <a:off x="0" y="0"/>
            <a:ext cx="5910876" cy="2583624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11"/>
          <p:cNvSpPr txBox="1"/>
          <p:nvPr>
            <p:ph hasCustomPrompt="1" type="title"/>
          </p:nvPr>
        </p:nvSpPr>
        <p:spPr>
          <a:xfrm>
            <a:off x="715100" y="1364800"/>
            <a:ext cx="7713900" cy="135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9600"/>
              <a:buNone/>
              <a:defRPr sz="77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122" name="Google Shape;122;p11"/>
          <p:cNvSpPr txBox="1"/>
          <p:nvPr>
            <p:ph idx="1" type="subTitle"/>
          </p:nvPr>
        </p:nvSpPr>
        <p:spPr>
          <a:xfrm>
            <a:off x="938600" y="2914200"/>
            <a:ext cx="4465200" cy="71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 sz="1600"/>
            </a:lvl1pPr>
            <a:lvl2pPr lvl="1" rtl="0" algn="ct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23" name="Google Shape;123;p11"/>
          <p:cNvSpPr txBox="1"/>
          <p:nvPr>
            <p:ph idx="2" type="subTitle"/>
          </p:nvPr>
        </p:nvSpPr>
        <p:spPr>
          <a:xfrm>
            <a:off x="5358025" y="162950"/>
            <a:ext cx="3070800" cy="29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100"/>
            </a:lvl1pPr>
            <a:lvl2pPr lvl="1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24" name="Google Shape;124;p11"/>
          <p:cNvGrpSpPr/>
          <p:nvPr/>
        </p:nvGrpSpPr>
        <p:grpSpPr>
          <a:xfrm>
            <a:off x="296700" y="1963350"/>
            <a:ext cx="124800" cy="1216800"/>
            <a:chOff x="296700" y="1963350"/>
            <a:chExt cx="124800" cy="1216800"/>
          </a:xfrm>
        </p:grpSpPr>
        <p:sp>
          <p:nvSpPr>
            <p:cNvPr id="125" name="Google Shape;125;p11"/>
            <p:cNvSpPr/>
            <p:nvPr/>
          </p:nvSpPr>
          <p:spPr>
            <a:xfrm>
              <a:off x="296700" y="1963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11"/>
            <p:cNvSpPr/>
            <p:nvPr/>
          </p:nvSpPr>
          <p:spPr>
            <a:xfrm>
              <a:off x="296700" y="2236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p11"/>
            <p:cNvSpPr/>
            <p:nvPr/>
          </p:nvSpPr>
          <p:spPr>
            <a:xfrm>
              <a:off x="296700" y="2782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Google Shape;128;p11"/>
            <p:cNvSpPr/>
            <p:nvPr/>
          </p:nvSpPr>
          <p:spPr>
            <a:xfrm>
              <a:off x="296700" y="3055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11"/>
            <p:cNvSpPr/>
            <p:nvPr/>
          </p:nvSpPr>
          <p:spPr>
            <a:xfrm>
              <a:off x="296700" y="2509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rotWithShape="0" algn="bl" dir="5400000" dist="28575">
                <a:schemeClr val="lt1"/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rgbClr val="FFFFFF"/>
        </a:solid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1">
  <p:cSld name="TITLE_ONLY_1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13"/>
          <p:cNvPicPr preferRelativeResize="0"/>
          <p:nvPr/>
        </p:nvPicPr>
        <p:blipFill rotWithShape="1">
          <a:blip r:embed="rId2">
            <a:alphaModFix amt="62000"/>
          </a:blip>
          <a:srcRect b="0" l="0" r="0" t="58046"/>
          <a:stretch/>
        </p:blipFill>
        <p:spPr>
          <a:xfrm>
            <a:off x="2687350" y="0"/>
            <a:ext cx="5143474" cy="21578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13"/>
          <p:cNvPicPr preferRelativeResize="0"/>
          <p:nvPr/>
        </p:nvPicPr>
        <p:blipFill rotWithShape="1">
          <a:blip r:embed="rId2">
            <a:alphaModFix amt="56000"/>
          </a:blip>
          <a:srcRect b="54826" l="0" r="0" t="0"/>
          <a:stretch/>
        </p:blipFill>
        <p:spPr>
          <a:xfrm>
            <a:off x="441400" y="2229750"/>
            <a:ext cx="6450026" cy="291375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13"/>
          <p:cNvSpPr txBox="1"/>
          <p:nvPr>
            <p:ph type="title"/>
          </p:nvPr>
        </p:nvSpPr>
        <p:spPr>
          <a:xfrm>
            <a:off x="720000" y="459050"/>
            <a:ext cx="62289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u="sng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35" name="Google Shape;135;p13"/>
          <p:cNvSpPr txBox="1"/>
          <p:nvPr>
            <p:ph idx="1" type="subTitle"/>
          </p:nvPr>
        </p:nvSpPr>
        <p:spPr>
          <a:xfrm>
            <a:off x="5358025" y="162950"/>
            <a:ext cx="3070800" cy="29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100"/>
            </a:lvl1pPr>
            <a:lvl2pPr lvl="1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36" name="Google Shape;136;p13"/>
          <p:cNvGrpSpPr/>
          <p:nvPr/>
        </p:nvGrpSpPr>
        <p:grpSpPr>
          <a:xfrm>
            <a:off x="296700" y="1963350"/>
            <a:ext cx="124800" cy="1216800"/>
            <a:chOff x="296700" y="1963350"/>
            <a:chExt cx="124800" cy="1216800"/>
          </a:xfrm>
        </p:grpSpPr>
        <p:sp>
          <p:nvSpPr>
            <p:cNvPr id="137" name="Google Shape;137;p13"/>
            <p:cNvSpPr/>
            <p:nvPr/>
          </p:nvSpPr>
          <p:spPr>
            <a:xfrm>
              <a:off x="296700" y="1963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3"/>
            <p:cNvSpPr/>
            <p:nvPr/>
          </p:nvSpPr>
          <p:spPr>
            <a:xfrm>
              <a:off x="296700" y="2509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13"/>
            <p:cNvSpPr/>
            <p:nvPr/>
          </p:nvSpPr>
          <p:spPr>
            <a:xfrm>
              <a:off x="296700" y="2782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Google Shape;140;p13"/>
            <p:cNvSpPr/>
            <p:nvPr/>
          </p:nvSpPr>
          <p:spPr>
            <a:xfrm>
              <a:off x="296700" y="3055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13"/>
            <p:cNvSpPr/>
            <p:nvPr/>
          </p:nvSpPr>
          <p:spPr>
            <a:xfrm>
              <a:off x="296700" y="2236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rotWithShape="0" algn="bl" dir="5400000" dist="28575">
                <a:schemeClr val="lt1"/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2">
  <p:cSld name="TITLE_ONLY_1_1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14"/>
          <p:cNvPicPr preferRelativeResize="0"/>
          <p:nvPr/>
        </p:nvPicPr>
        <p:blipFill rotWithShape="1">
          <a:blip r:embed="rId2">
            <a:alphaModFix amt="56000"/>
          </a:blip>
          <a:srcRect b="51468" l="30699" r="0" t="0"/>
          <a:stretch/>
        </p:blipFill>
        <p:spPr>
          <a:xfrm>
            <a:off x="0" y="2647225"/>
            <a:ext cx="3564375" cy="2496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14"/>
          <p:cNvPicPr preferRelativeResize="0"/>
          <p:nvPr/>
        </p:nvPicPr>
        <p:blipFill rotWithShape="1">
          <a:blip r:embed="rId2">
            <a:alphaModFix amt="62000"/>
          </a:blip>
          <a:srcRect b="13191" l="0" r="53225" t="10115"/>
          <a:stretch/>
        </p:blipFill>
        <p:spPr>
          <a:xfrm>
            <a:off x="6006975" y="0"/>
            <a:ext cx="3137027" cy="514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14"/>
          <p:cNvPicPr preferRelativeResize="0"/>
          <p:nvPr/>
        </p:nvPicPr>
        <p:blipFill rotWithShape="1">
          <a:blip r:embed="rId2">
            <a:alphaModFix amt="56000"/>
          </a:blip>
          <a:srcRect b="0" l="0" r="0" t="65440"/>
          <a:stretch/>
        </p:blipFill>
        <p:spPr>
          <a:xfrm>
            <a:off x="1396525" y="1"/>
            <a:ext cx="4559652" cy="1575749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14"/>
          <p:cNvSpPr txBox="1"/>
          <p:nvPr>
            <p:ph type="title"/>
          </p:nvPr>
        </p:nvSpPr>
        <p:spPr>
          <a:xfrm>
            <a:off x="719975" y="462975"/>
            <a:ext cx="77088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u="sng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47" name="Google Shape;147;p14"/>
          <p:cNvSpPr txBox="1"/>
          <p:nvPr>
            <p:ph idx="1" type="subTitle"/>
          </p:nvPr>
        </p:nvSpPr>
        <p:spPr>
          <a:xfrm>
            <a:off x="5358025" y="162950"/>
            <a:ext cx="3070800" cy="29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100"/>
            </a:lvl1pPr>
            <a:lvl2pPr lvl="1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48" name="Google Shape;148;p14"/>
          <p:cNvGrpSpPr/>
          <p:nvPr/>
        </p:nvGrpSpPr>
        <p:grpSpPr>
          <a:xfrm>
            <a:off x="296700" y="1963350"/>
            <a:ext cx="124800" cy="1216800"/>
            <a:chOff x="296700" y="1963350"/>
            <a:chExt cx="124800" cy="1216800"/>
          </a:xfrm>
        </p:grpSpPr>
        <p:sp>
          <p:nvSpPr>
            <p:cNvPr id="149" name="Google Shape;149;p14"/>
            <p:cNvSpPr/>
            <p:nvPr/>
          </p:nvSpPr>
          <p:spPr>
            <a:xfrm>
              <a:off x="296700" y="1963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Google Shape;150;p14"/>
            <p:cNvSpPr/>
            <p:nvPr/>
          </p:nvSpPr>
          <p:spPr>
            <a:xfrm>
              <a:off x="296700" y="2509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" name="Google Shape;151;p14"/>
            <p:cNvSpPr/>
            <p:nvPr/>
          </p:nvSpPr>
          <p:spPr>
            <a:xfrm>
              <a:off x="296700" y="2782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" name="Google Shape;152;p14"/>
            <p:cNvSpPr/>
            <p:nvPr/>
          </p:nvSpPr>
          <p:spPr>
            <a:xfrm>
              <a:off x="296700" y="3055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14"/>
            <p:cNvSpPr/>
            <p:nvPr/>
          </p:nvSpPr>
          <p:spPr>
            <a:xfrm>
              <a:off x="296700" y="2236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rotWithShape="0" algn="bl" dir="5400000" dist="28575">
                <a:schemeClr val="lt1"/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3">
  <p:cSld name="TITLE_ONLY_1_1_1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15"/>
          <p:cNvPicPr preferRelativeResize="0"/>
          <p:nvPr/>
        </p:nvPicPr>
        <p:blipFill rotWithShape="1">
          <a:blip r:embed="rId2">
            <a:alphaModFix amt="62000"/>
          </a:blip>
          <a:srcRect b="44879" l="50987" r="0" t="0"/>
          <a:stretch/>
        </p:blipFill>
        <p:spPr>
          <a:xfrm>
            <a:off x="0" y="1433825"/>
            <a:ext cx="3298499" cy="37096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15"/>
          <p:cNvPicPr preferRelativeResize="0"/>
          <p:nvPr/>
        </p:nvPicPr>
        <p:blipFill rotWithShape="1">
          <a:blip r:embed="rId2">
            <a:alphaModFix amt="56000"/>
          </a:blip>
          <a:srcRect b="0" l="0" r="0" t="42025"/>
          <a:stretch/>
        </p:blipFill>
        <p:spPr>
          <a:xfrm>
            <a:off x="3827725" y="0"/>
            <a:ext cx="4532700" cy="2627875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15"/>
          <p:cNvSpPr txBox="1"/>
          <p:nvPr>
            <p:ph type="title"/>
          </p:nvPr>
        </p:nvSpPr>
        <p:spPr>
          <a:xfrm>
            <a:off x="715100" y="420200"/>
            <a:ext cx="4793100" cy="71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u="sng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58" name="Google Shape;158;p15"/>
          <p:cNvSpPr txBox="1"/>
          <p:nvPr>
            <p:ph idx="1" type="subTitle"/>
          </p:nvPr>
        </p:nvSpPr>
        <p:spPr>
          <a:xfrm>
            <a:off x="5358025" y="162950"/>
            <a:ext cx="3070800" cy="29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100">
                <a:solidFill>
                  <a:srgbClr val="000000"/>
                </a:solidFill>
              </a:defRPr>
            </a:lvl1pPr>
            <a:lvl2pPr lvl="1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59" name="Google Shape;159;p15"/>
          <p:cNvGrpSpPr/>
          <p:nvPr/>
        </p:nvGrpSpPr>
        <p:grpSpPr>
          <a:xfrm>
            <a:off x="296700" y="1963350"/>
            <a:ext cx="124800" cy="1216800"/>
            <a:chOff x="296700" y="1963350"/>
            <a:chExt cx="124800" cy="1216800"/>
          </a:xfrm>
        </p:grpSpPr>
        <p:sp>
          <p:nvSpPr>
            <p:cNvPr id="160" name="Google Shape;160;p15"/>
            <p:cNvSpPr/>
            <p:nvPr/>
          </p:nvSpPr>
          <p:spPr>
            <a:xfrm>
              <a:off x="296700" y="1963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" name="Google Shape;161;p15"/>
            <p:cNvSpPr/>
            <p:nvPr/>
          </p:nvSpPr>
          <p:spPr>
            <a:xfrm>
              <a:off x="296700" y="2509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Google Shape;162;p15"/>
            <p:cNvSpPr/>
            <p:nvPr/>
          </p:nvSpPr>
          <p:spPr>
            <a:xfrm>
              <a:off x="296700" y="2782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" name="Google Shape;163;p15"/>
            <p:cNvSpPr/>
            <p:nvPr/>
          </p:nvSpPr>
          <p:spPr>
            <a:xfrm>
              <a:off x="296700" y="3055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" name="Google Shape;164;p15"/>
            <p:cNvSpPr/>
            <p:nvPr/>
          </p:nvSpPr>
          <p:spPr>
            <a:xfrm>
              <a:off x="296700" y="2236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rotWithShape="0" algn="bl" dir="5400000" dist="28575">
                <a:schemeClr val="lt1"/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4">
  <p:cSld name="TITLE_ONLY_1_2"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Google Shape;166;p16"/>
          <p:cNvPicPr preferRelativeResize="0"/>
          <p:nvPr/>
        </p:nvPicPr>
        <p:blipFill rotWithShape="1">
          <a:blip r:embed="rId2">
            <a:alphaModFix amt="73000"/>
          </a:blip>
          <a:srcRect b="62252" l="10160" r="0" t="0"/>
          <a:stretch/>
        </p:blipFill>
        <p:spPr>
          <a:xfrm>
            <a:off x="0" y="2075400"/>
            <a:ext cx="7301927" cy="30681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16"/>
          <p:cNvPicPr preferRelativeResize="0"/>
          <p:nvPr/>
        </p:nvPicPr>
        <p:blipFill rotWithShape="1">
          <a:blip r:embed="rId2">
            <a:alphaModFix amt="56000"/>
          </a:blip>
          <a:srcRect b="0" l="0" r="0" t="59121"/>
          <a:stretch/>
        </p:blipFill>
        <p:spPr>
          <a:xfrm>
            <a:off x="3285400" y="-1"/>
            <a:ext cx="5143499" cy="2102550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16"/>
          <p:cNvSpPr txBox="1"/>
          <p:nvPr>
            <p:ph type="title"/>
          </p:nvPr>
        </p:nvSpPr>
        <p:spPr>
          <a:xfrm>
            <a:off x="720000" y="459050"/>
            <a:ext cx="62289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u="sng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69" name="Google Shape;169;p16"/>
          <p:cNvSpPr txBox="1"/>
          <p:nvPr>
            <p:ph idx="1" type="subTitle"/>
          </p:nvPr>
        </p:nvSpPr>
        <p:spPr>
          <a:xfrm>
            <a:off x="5358025" y="162950"/>
            <a:ext cx="3070800" cy="29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100"/>
            </a:lvl1pPr>
            <a:lvl2pPr lvl="1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70" name="Google Shape;170;p16"/>
          <p:cNvGrpSpPr/>
          <p:nvPr/>
        </p:nvGrpSpPr>
        <p:grpSpPr>
          <a:xfrm>
            <a:off x="296700" y="1963350"/>
            <a:ext cx="124800" cy="1216800"/>
            <a:chOff x="385100" y="1963350"/>
            <a:chExt cx="124800" cy="1216800"/>
          </a:xfrm>
        </p:grpSpPr>
        <p:sp>
          <p:nvSpPr>
            <p:cNvPr id="171" name="Google Shape;171;p16"/>
            <p:cNvSpPr/>
            <p:nvPr/>
          </p:nvSpPr>
          <p:spPr>
            <a:xfrm>
              <a:off x="385100" y="1963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" name="Google Shape;172;p16"/>
            <p:cNvSpPr/>
            <p:nvPr/>
          </p:nvSpPr>
          <p:spPr>
            <a:xfrm>
              <a:off x="385100" y="2236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" name="Google Shape;173;p16"/>
            <p:cNvSpPr/>
            <p:nvPr/>
          </p:nvSpPr>
          <p:spPr>
            <a:xfrm>
              <a:off x="385100" y="2509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" name="Google Shape;174;p16"/>
            <p:cNvSpPr/>
            <p:nvPr/>
          </p:nvSpPr>
          <p:spPr>
            <a:xfrm>
              <a:off x="385100" y="2782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16"/>
            <p:cNvSpPr/>
            <p:nvPr/>
          </p:nvSpPr>
          <p:spPr>
            <a:xfrm>
              <a:off x="385100" y="3055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 of contents">
  <p:cSld name="BLANK_1"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Google Shape;177;p17"/>
          <p:cNvPicPr preferRelativeResize="0"/>
          <p:nvPr/>
        </p:nvPicPr>
        <p:blipFill rotWithShape="1">
          <a:blip r:embed="rId2">
            <a:alphaModFix amt="56000"/>
          </a:blip>
          <a:srcRect b="0" l="0" r="0" t="57175"/>
          <a:stretch/>
        </p:blipFill>
        <p:spPr>
          <a:xfrm>
            <a:off x="3257050" y="-6"/>
            <a:ext cx="4556127" cy="19511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17"/>
          <p:cNvPicPr preferRelativeResize="0"/>
          <p:nvPr/>
        </p:nvPicPr>
        <p:blipFill rotWithShape="1">
          <a:blip r:embed="rId2">
            <a:alphaModFix amt="62000"/>
          </a:blip>
          <a:srcRect b="56117" l="0" r="41200" t="0"/>
          <a:stretch/>
        </p:blipFill>
        <p:spPr>
          <a:xfrm>
            <a:off x="4364975" y="1576725"/>
            <a:ext cx="4779024" cy="35667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17"/>
          <p:cNvPicPr preferRelativeResize="0"/>
          <p:nvPr/>
        </p:nvPicPr>
        <p:blipFill rotWithShape="1">
          <a:blip r:embed="rId2">
            <a:alphaModFix amt="58000"/>
          </a:blip>
          <a:srcRect b="46544" l="49096" r="0" t="0"/>
          <a:stretch/>
        </p:blipFill>
        <p:spPr>
          <a:xfrm>
            <a:off x="0" y="3167425"/>
            <a:ext cx="1881826" cy="1976074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17"/>
          <p:cNvSpPr txBox="1"/>
          <p:nvPr>
            <p:ph type="title"/>
          </p:nvPr>
        </p:nvSpPr>
        <p:spPr>
          <a:xfrm>
            <a:off x="1307963" y="1725875"/>
            <a:ext cx="23364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b="1" sz="2100">
                <a:solidFill>
                  <a:schemeClr val="accent4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81" name="Google Shape;181;p17"/>
          <p:cNvSpPr txBox="1"/>
          <p:nvPr>
            <p:ph hasCustomPrompt="1" idx="2" type="title"/>
          </p:nvPr>
        </p:nvSpPr>
        <p:spPr>
          <a:xfrm>
            <a:off x="3600938" y="1279925"/>
            <a:ext cx="672900" cy="45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24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82" name="Google Shape;182;p17"/>
          <p:cNvSpPr txBox="1"/>
          <p:nvPr>
            <p:ph idx="3" type="title"/>
          </p:nvPr>
        </p:nvSpPr>
        <p:spPr>
          <a:xfrm>
            <a:off x="2290588" y="3035500"/>
            <a:ext cx="23364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b="1" sz="2100">
                <a:solidFill>
                  <a:schemeClr val="accent4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83" name="Google Shape;183;p17"/>
          <p:cNvSpPr txBox="1"/>
          <p:nvPr>
            <p:ph hasCustomPrompt="1" idx="4" type="title"/>
          </p:nvPr>
        </p:nvSpPr>
        <p:spPr>
          <a:xfrm>
            <a:off x="1725213" y="3975375"/>
            <a:ext cx="672900" cy="45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24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84" name="Google Shape;184;p17"/>
          <p:cNvSpPr txBox="1"/>
          <p:nvPr>
            <p:ph idx="1" type="subTitle"/>
          </p:nvPr>
        </p:nvSpPr>
        <p:spPr>
          <a:xfrm>
            <a:off x="2290588" y="3490575"/>
            <a:ext cx="23364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17"/>
          <p:cNvSpPr txBox="1"/>
          <p:nvPr>
            <p:ph idx="5" type="title"/>
          </p:nvPr>
        </p:nvSpPr>
        <p:spPr>
          <a:xfrm>
            <a:off x="720000" y="459050"/>
            <a:ext cx="62289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u="sng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86" name="Google Shape;186;p17"/>
          <p:cNvSpPr txBox="1"/>
          <p:nvPr>
            <p:ph idx="6" type="title"/>
          </p:nvPr>
        </p:nvSpPr>
        <p:spPr>
          <a:xfrm>
            <a:off x="4708013" y="1725875"/>
            <a:ext cx="23364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b="1" sz="2100">
                <a:solidFill>
                  <a:schemeClr val="accent4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87" name="Google Shape;187;p17"/>
          <p:cNvSpPr txBox="1"/>
          <p:nvPr>
            <p:ph hasCustomPrompt="1" idx="7" type="title"/>
          </p:nvPr>
        </p:nvSpPr>
        <p:spPr>
          <a:xfrm>
            <a:off x="6951513" y="1279925"/>
            <a:ext cx="672900" cy="45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24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88" name="Google Shape;188;p17"/>
          <p:cNvSpPr txBox="1"/>
          <p:nvPr>
            <p:ph idx="8" type="subTitle"/>
          </p:nvPr>
        </p:nvSpPr>
        <p:spPr>
          <a:xfrm>
            <a:off x="4708013" y="2183125"/>
            <a:ext cx="23364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9" name="Google Shape;189;p17"/>
          <p:cNvSpPr txBox="1"/>
          <p:nvPr>
            <p:ph idx="9" type="title"/>
          </p:nvPr>
        </p:nvSpPr>
        <p:spPr>
          <a:xfrm>
            <a:off x="5690638" y="3035500"/>
            <a:ext cx="23364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b="1" sz="2100">
                <a:solidFill>
                  <a:schemeClr val="accent4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90" name="Google Shape;190;p17"/>
          <p:cNvSpPr txBox="1"/>
          <p:nvPr>
            <p:ph hasCustomPrompt="1" idx="13" type="title"/>
          </p:nvPr>
        </p:nvSpPr>
        <p:spPr>
          <a:xfrm>
            <a:off x="5100463" y="3975375"/>
            <a:ext cx="672900" cy="45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24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91" name="Google Shape;191;p17"/>
          <p:cNvSpPr txBox="1"/>
          <p:nvPr>
            <p:ph idx="14" type="subTitle"/>
          </p:nvPr>
        </p:nvSpPr>
        <p:spPr>
          <a:xfrm>
            <a:off x="5690638" y="3490575"/>
            <a:ext cx="23364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17"/>
          <p:cNvSpPr txBox="1"/>
          <p:nvPr>
            <p:ph idx="15" type="subTitle"/>
          </p:nvPr>
        </p:nvSpPr>
        <p:spPr>
          <a:xfrm>
            <a:off x="1307975" y="2183125"/>
            <a:ext cx="23364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accent4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3" name="Google Shape;193;p17"/>
          <p:cNvSpPr txBox="1"/>
          <p:nvPr>
            <p:ph idx="16" type="subTitle"/>
          </p:nvPr>
        </p:nvSpPr>
        <p:spPr>
          <a:xfrm>
            <a:off x="5358025" y="162950"/>
            <a:ext cx="3070800" cy="29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100"/>
            </a:lvl1pPr>
            <a:lvl2pPr lvl="1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94" name="Google Shape;194;p17"/>
          <p:cNvGrpSpPr/>
          <p:nvPr/>
        </p:nvGrpSpPr>
        <p:grpSpPr>
          <a:xfrm>
            <a:off x="296700" y="1963350"/>
            <a:ext cx="124800" cy="1216800"/>
            <a:chOff x="385100" y="1963350"/>
            <a:chExt cx="124800" cy="1216800"/>
          </a:xfrm>
        </p:grpSpPr>
        <p:sp>
          <p:nvSpPr>
            <p:cNvPr id="195" name="Google Shape;195;p17"/>
            <p:cNvSpPr/>
            <p:nvPr/>
          </p:nvSpPr>
          <p:spPr>
            <a:xfrm>
              <a:off x="385100" y="1963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rotWithShape="0" algn="bl" dir="5400000" dist="28575">
                <a:schemeClr val="lt1"/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6" name="Google Shape;196;p17"/>
            <p:cNvSpPr/>
            <p:nvPr/>
          </p:nvSpPr>
          <p:spPr>
            <a:xfrm>
              <a:off x="385100" y="2236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7" name="Google Shape;197;p17"/>
            <p:cNvSpPr/>
            <p:nvPr/>
          </p:nvSpPr>
          <p:spPr>
            <a:xfrm>
              <a:off x="385100" y="2509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8" name="Google Shape;198;p17"/>
            <p:cNvSpPr/>
            <p:nvPr/>
          </p:nvSpPr>
          <p:spPr>
            <a:xfrm>
              <a:off x="385100" y="2782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9" name="Google Shape;199;p17"/>
            <p:cNvSpPr/>
            <p:nvPr/>
          </p:nvSpPr>
          <p:spPr>
            <a:xfrm>
              <a:off x="385100" y="3055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BLANK_1_1"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Google Shape;201;p18"/>
          <p:cNvPicPr preferRelativeResize="0"/>
          <p:nvPr/>
        </p:nvPicPr>
        <p:blipFill rotWithShape="1">
          <a:blip r:embed="rId2">
            <a:alphaModFix amt="71000"/>
          </a:blip>
          <a:srcRect b="56459" l="0" r="25931" t="0"/>
          <a:stretch/>
        </p:blipFill>
        <p:spPr>
          <a:xfrm>
            <a:off x="5358025" y="2918000"/>
            <a:ext cx="3785975" cy="2225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18"/>
          <p:cNvPicPr preferRelativeResize="0"/>
          <p:nvPr/>
        </p:nvPicPr>
        <p:blipFill rotWithShape="1">
          <a:blip r:embed="rId2">
            <a:alphaModFix amt="56000"/>
          </a:blip>
          <a:srcRect b="0" l="34447" r="0" t="34580"/>
          <a:stretch/>
        </p:blipFill>
        <p:spPr>
          <a:xfrm>
            <a:off x="0" y="0"/>
            <a:ext cx="4827426" cy="4817774"/>
          </a:xfrm>
          <a:prstGeom prst="rect">
            <a:avLst/>
          </a:prstGeom>
          <a:noFill/>
          <a:ln>
            <a:noFill/>
          </a:ln>
        </p:spPr>
      </p:pic>
      <p:sp>
        <p:nvSpPr>
          <p:cNvPr id="203" name="Google Shape;203;p18"/>
          <p:cNvSpPr txBox="1"/>
          <p:nvPr>
            <p:ph type="title"/>
          </p:nvPr>
        </p:nvSpPr>
        <p:spPr>
          <a:xfrm>
            <a:off x="1620313" y="3855938"/>
            <a:ext cx="4563900" cy="531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2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204" name="Google Shape;204;p18"/>
          <p:cNvSpPr txBox="1"/>
          <p:nvPr>
            <p:ph idx="1" type="subTitle"/>
          </p:nvPr>
        </p:nvSpPr>
        <p:spPr>
          <a:xfrm>
            <a:off x="1608313" y="1554063"/>
            <a:ext cx="5111400" cy="182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700">
                <a:solidFill>
                  <a:schemeClr val="accent4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205" name="Google Shape;205;p18"/>
          <p:cNvSpPr txBox="1"/>
          <p:nvPr>
            <p:ph idx="2" type="subTitle"/>
          </p:nvPr>
        </p:nvSpPr>
        <p:spPr>
          <a:xfrm>
            <a:off x="5358025" y="162950"/>
            <a:ext cx="3070800" cy="29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100"/>
            </a:lvl1pPr>
            <a:lvl2pPr lvl="1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206" name="Google Shape;206;p18"/>
          <p:cNvGrpSpPr/>
          <p:nvPr/>
        </p:nvGrpSpPr>
        <p:grpSpPr>
          <a:xfrm>
            <a:off x="296700" y="1963350"/>
            <a:ext cx="124800" cy="1216800"/>
            <a:chOff x="385100" y="1963350"/>
            <a:chExt cx="124800" cy="1216800"/>
          </a:xfrm>
        </p:grpSpPr>
        <p:sp>
          <p:nvSpPr>
            <p:cNvPr id="207" name="Google Shape;207;p18"/>
            <p:cNvSpPr/>
            <p:nvPr/>
          </p:nvSpPr>
          <p:spPr>
            <a:xfrm>
              <a:off x="385100" y="1963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rotWithShape="0" algn="bl" dir="5400000" dist="28575">
                <a:schemeClr val="lt1"/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" name="Google Shape;208;p18"/>
            <p:cNvSpPr/>
            <p:nvPr/>
          </p:nvSpPr>
          <p:spPr>
            <a:xfrm>
              <a:off x="385100" y="2236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" name="Google Shape;209;p18"/>
            <p:cNvSpPr/>
            <p:nvPr/>
          </p:nvSpPr>
          <p:spPr>
            <a:xfrm>
              <a:off x="385100" y="2509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" name="Google Shape;210;p18"/>
            <p:cNvSpPr/>
            <p:nvPr/>
          </p:nvSpPr>
          <p:spPr>
            <a:xfrm>
              <a:off x="385100" y="2782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1" name="Google Shape;211;p18"/>
            <p:cNvSpPr/>
            <p:nvPr/>
          </p:nvSpPr>
          <p:spPr>
            <a:xfrm>
              <a:off x="385100" y="3055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>
  <p:cSld name="CUSTOM"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Google Shape;213;p19"/>
          <p:cNvPicPr preferRelativeResize="0"/>
          <p:nvPr/>
        </p:nvPicPr>
        <p:blipFill rotWithShape="1">
          <a:blip r:embed="rId2">
            <a:alphaModFix amt="58000"/>
          </a:blip>
          <a:srcRect b="0" l="38849" r="0" t="62241"/>
          <a:stretch/>
        </p:blipFill>
        <p:spPr>
          <a:xfrm>
            <a:off x="-5" y="-8"/>
            <a:ext cx="3921975" cy="242170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p19"/>
          <p:cNvPicPr preferRelativeResize="0"/>
          <p:nvPr/>
        </p:nvPicPr>
        <p:blipFill rotWithShape="1">
          <a:blip r:embed="rId3">
            <a:alphaModFix amt="56000"/>
          </a:blip>
          <a:srcRect b="46091" l="0" r="34400" t="0"/>
          <a:stretch/>
        </p:blipFill>
        <p:spPr>
          <a:xfrm>
            <a:off x="4639425" y="1441825"/>
            <a:ext cx="4504575" cy="3701677"/>
          </a:xfrm>
          <a:prstGeom prst="rect">
            <a:avLst/>
          </a:prstGeom>
          <a:noFill/>
          <a:ln>
            <a:noFill/>
          </a:ln>
        </p:spPr>
      </p:pic>
      <p:sp>
        <p:nvSpPr>
          <p:cNvPr id="215" name="Google Shape;215;p19"/>
          <p:cNvSpPr txBox="1"/>
          <p:nvPr>
            <p:ph idx="1" type="subTitle"/>
          </p:nvPr>
        </p:nvSpPr>
        <p:spPr>
          <a:xfrm>
            <a:off x="834300" y="2518375"/>
            <a:ext cx="3156600" cy="97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6" name="Google Shape;216;p19"/>
          <p:cNvSpPr txBox="1"/>
          <p:nvPr>
            <p:ph type="title"/>
          </p:nvPr>
        </p:nvSpPr>
        <p:spPr>
          <a:xfrm>
            <a:off x="715100" y="1146775"/>
            <a:ext cx="3780600" cy="116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17" name="Google Shape;217;p19"/>
          <p:cNvSpPr txBox="1"/>
          <p:nvPr>
            <p:ph idx="2" type="subTitle"/>
          </p:nvPr>
        </p:nvSpPr>
        <p:spPr>
          <a:xfrm>
            <a:off x="5358025" y="162950"/>
            <a:ext cx="3070800" cy="29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100"/>
            </a:lvl1pPr>
            <a:lvl2pPr lvl="1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218" name="Google Shape;218;p19"/>
          <p:cNvGrpSpPr/>
          <p:nvPr/>
        </p:nvGrpSpPr>
        <p:grpSpPr>
          <a:xfrm>
            <a:off x="296700" y="1963350"/>
            <a:ext cx="124800" cy="1216800"/>
            <a:chOff x="296700" y="1963350"/>
            <a:chExt cx="124800" cy="1216800"/>
          </a:xfrm>
        </p:grpSpPr>
        <p:sp>
          <p:nvSpPr>
            <p:cNvPr id="219" name="Google Shape;219;p19"/>
            <p:cNvSpPr/>
            <p:nvPr/>
          </p:nvSpPr>
          <p:spPr>
            <a:xfrm>
              <a:off x="296700" y="1963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" name="Google Shape;220;p19"/>
            <p:cNvSpPr/>
            <p:nvPr/>
          </p:nvSpPr>
          <p:spPr>
            <a:xfrm>
              <a:off x="296700" y="2236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1" name="Google Shape;221;p19"/>
            <p:cNvSpPr/>
            <p:nvPr/>
          </p:nvSpPr>
          <p:spPr>
            <a:xfrm>
              <a:off x="296700" y="2782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" name="Google Shape;222;p19"/>
            <p:cNvSpPr/>
            <p:nvPr/>
          </p:nvSpPr>
          <p:spPr>
            <a:xfrm>
              <a:off x="296700" y="3055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" name="Google Shape;223;p19"/>
            <p:cNvSpPr/>
            <p:nvPr/>
          </p:nvSpPr>
          <p:spPr>
            <a:xfrm>
              <a:off x="296700" y="2509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rotWithShape="0" algn="bl" dir="5400000" dist="28575">
                <a:schemeClr val="lt1"/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1">
  <p:cSld name="CUSTOM_1"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" name="Google Shape;225;p20"/>
          <p:cNvPicPr preferRelativeResize="0"/>
          <p:nvPr/>
        </p:nvPicPr>
        <p:blipFill rotWithShape="1">
          <a:blip r:embed="rId2">
            <a:alphaModFix amt="56000"/>
          </a:blip>
          <a:srcRect b="0" l="0" r="49295" t="55247"/>
          <a:stretch/>
        </p:blipFill>
        <p:spPr>
          <a:xfrm>
            <a:off x="5662269" y="-6"/>
            <a:ext cx="3481725" cy="307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p20"/>
          <p:cNvPicPr preferRelativeResize="0"/>
          <p:nvPr/>
        </p:nvPicPr>
        <p:blipFill rotWithShape="1">
          <a:blip r:embed="rId3">
            <a:alphaModFix amt="48000"/>
          </a:blip>
          <a:srcRect b="44354" l="37663" r="0" t="0"/>
          <a:stretch/>
        </p:blipFill>
        <p:spPr>
          <a:xfrm>
            <a:off x="0" y="1574650"/>
            <a:ext cx="3998176" cy="3568851"/>
          </a:xfrm>
          <a:prstGeom prst="rect">
            <a:avLst/>
          </a:prstGeom>
          <a:noFill/>
          <a:ln>
            <a:noFill/>
          </a:ln>
        </p:spPr>
      </p:pic>
      <p:sp>
        <p:nvSpPr>
          <p:cNvPr id="227" name="Google Shape;227;p20"/>
          <p:cNvSpPr txBox="1"/>
          <p:nvPr>
            <p:ph idx="1" type="subTitle"/>
          </p:nvPr>
        </p:nvSpPr>
        <p:spPr>
          <a:xfrm>
            <a:off x="834300" y="1306750"/>
            <a:ext cx="7486500" cy="38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8" name="Google Shape;228;p20"/>
          <p:cNvSpPr txBox="1"/>
          <p:nvPr>
            <p:ph idx="2" type="subTitle"/>
          </p:nvPr>
        </p:nvSpPr>
        <p:spPr>
          <a:xfrm>
            <a:off x="5358025" y="162950"/>
            <a:ext cx="3070800" cy="29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100"/>
            </a:lvl1pPr>
            <a:lvl2pPr lvl="1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229" name="Google Shape;229;p20"/>
          <p:cNvGrpSpPr/>
          <p:nvPr/>
        </p:nvGrpSpPr>
        <p:grpSpPr>
          <a:xfrm>
            <a:off x="296700" y="1963350"/>
            <a:ext cx="124800" cy="1216800"/>
            <a:chOff x="385100" y="1963350"/>
            <a:chExt cx="124800" cy="1216800"/>
          </a:xfrm>
        </p:grpSpPr>
        <p:sp>
          <p:nvSpPr>
            <p:cNvPr id="230" name="Google Shape;230;p20"/>
            <p:cNvSpPr/>
            <p:nvPr/>
          </p:nvSpPr>
          <p:spPr>
            <a:xfrm>
              <a:off x="385100" y="1963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" name="Google Shape;231;p20"/>
            <p:cNvSpPr/>
            <p:nvPr/>
          </p:nvSpPr>
          <p:spPr>
            <a:xfrm>
              <a:off x="385100" y="2236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" name="Google Shape;232;p20"/>
            <p:cNvSpPr/>
            <p:nvPr/>
          </p:nvSpPr>
          <p:spPr>
            <a:xfrm>
              <a:off x="385100" y="2509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" name="Google Shape;233;p20"/>
            <p:cNvSpPr/>
            <p:nvPr/>
          </p:nvSpPr>
          <p:spPr>
            <a:xfrm>
              <a:off x="385100" y="2782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" name="Google Shape;234;p20"/>
            <p:cNvSpPr/>
            <p:nvPr/>
          </p:nvSpPr>
          <p:spPr>
            <a:xfrm>
              <a:off x="385100" y="3055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35" name="Google Shape;235;p20"/>
          <p:cNvSpPr txBox="1"/>
          <p:nvPr>
            <p:ph type="title"/>
          </p:nvPr>
        </p:nvSpPr>
        <p:spPr>
          <a:xfrm>
            <a:off x="720000" y="459050"/>
            <a:ext cx="62289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u="sng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3"/>
          <p:cNvPicPr preferRelativeResize="0"/>
          <p:nvPr/>
        </p:nvPicPr>
        <p:blipFill rotWithShape="1">
          <a:blip r:embed="rId2">
            <a:alphaModFix amt="56000"/>
          </a:blip>
          <a:srcRect b="0" l="0" r="53836" t="52725"/>
          <a:stretch/>
        </p:blipFill>
        <p:spPr>
          <a:xfrm>
            <a:off x="6500575" y="0"/>
            <a:ext cx="2643427" cy="27070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3"/>
          <p:cNvPicPr preferRelativeResize="0"/>
          <p:nvPr/>
        </p:nvPicPr>
        <p:blipFill rotWithShape="1">
          <a:blip r:embed="rId2">
            <a:alphaModFix amt="69000"/>
          </a:blip>
          <a:srcRect b="12305" l="46438" r="0" t="32436"/>
          <a:stretch/>
        </p:blipFill>
        <p:spPr>
          <a:xfrm>
            <a:off x="0" y="0"/>
            <a:ext cx="4985548" cy="514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3"/>
          <p:cNvPicPr preferRelativeResize="0"/>
          <p:nvPr/>
        </p:nvPicPr>
        <p:blipFill rotWithShape="1">
          <a:blip r:embed="rId2">
            <a:alphaModFix amt="56000"/>
          </a:blip>
          <a:srcRect b="70547" l="0" r="0" t="0"/>
          <a:stretch/>
        </p:blipFill>
        <p:spPr>
          <a:xfrm>
            <a:off x="1449025" y="3456941"/>
            <a:ext cx="5726249" cy="168654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4" name="Google Shape;24;p3"/>
          <p:cNvGrpSpPr/>
          <p:nvPr/>
        </p:nvGrpSpPr>
        <p:grpSpPr>
          <a:xfrm>
            <a:off x="296700" y="1963350"/>
            <a:ext cx="124800" cy="1216800"/>
            <a:chOff x="385100" y="1963350"/>
            <a:chExt cx="124800" cy="1216800"/>
          </a:xfrm>
        </p:grpSpPr>
        <p:sp>
          <p:nvSpPr>
            <p:cNvPr id="25" name="Google Shape;25;p3"/>
            <p:cNvSpPr/>
            <p:nvPr/>
          </p:nvSpPr>
          <p:spPr>
            <a:xfrm>
              <a:off x="385100" y="1963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rotWithShape="0" algn="bl" dir="5400000" dist="28575">
                <a:schemeClr val="lt1"/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>
              <a:off x="385100" y="2236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>
              <a:off x="385100" y="2509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>
              <a:off x="385100" y="2782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>
              <a:off x="385100" y="3055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0" name="Google Shape;30;p3"/>
          <p:cNvSpPr txBox="1"/>
          <p:nvPr>
            <p:ph type="title"/>
          </p:nvPr>
        </p:nvSpPr>
        <p:spPr>
          <a:xfrm>
            <a:off x="1343175" y="1822450"/>
            <a:ext cx="44643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31" name="Google Shape;31;p3"/>
          <p:cNvSpPr txBox="1"/>
          <p:nvPr>
            <p:ph hasCustomPrompt="1" idx="2" type="title"/>
          </p:nvPr>
        </p:nvSpPr>
        <p:spPr>
          <a:xfrm>
            <a:off x="5898650" y="985075"/>
            <a:ext cx="8583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3600">
                <a:solidFill>
                  <a:schemeClr val="accent4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32" name="Google Shape;32;p3"/>
          <p:cNvSpPr txBox="1"/>
          <p:nvPr>
            <p:ph idx="1" type="subTitle"/>
          </p:nvPr>
        </p:nvSpPr>
        <p:spPr>
          <a:xfrm>
            <a:off x="1343175" y="2703900"/>
            <a:ext cx="2979600" cy="713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6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3"/>
          <p:cNvSpPr txBox="1"/>
          <p:nvPr>
            <p:ph idx="3" type="subTitle"/>
          </p:nvPr>
        </p:nvSpPr>
        <p:spPr>
          <a:xfrm>
            <a:off x="5358025" y="162950"/>
            <a:ext cx="3070800" cy="29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100"/>
            </a:lvl1pPr>
            <a:lvl2pPr lvl="1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2">
  <p:cSld name="CUSTOM_1_1"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7" name="Google Shape;237;p21"/>
          <p:cNvPicPr preferRelativeResize="0"/>
          <p:nvPr/>
        </p:nvPicPr>
        <p:blipFill rotWithShape="1">
          <a:blip r:embed="rId2">
            <a:alphaModFix amt="62000"/>
          </a:blip>
          <a:srcRect b="49520" l="38007" r="0" t="0"/>
          <a:stretch/>
        </p:blipFill>
        <p:spPr>
          <a:xfrm>
            <a:off x="0" y="1677250"/>
            <a:ext cx="4256999" cy="34662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21"/>
          <p:cNvPicPr preferRelativeResize="0"/>
          <p:nvPr/>
        </p:nvPicPr>
        <p:blipFill rotWithShape="1">
          <a:blip r:embed="rId3">
            <a:alphaModFix amt="58000"/>
          </a:blip>
          <a:srcRect b="0" l="0" r="51049" t="0"/>
          <a:stretch/>
        </p:blipFill>
        <p:spPr>
          <a:xfrm>
            <a:off x="6004544" y="-744650"/>
            <a:ext cx="3139451" cy="6413725"/>
          </a:xfrm>
          <a:prstGeom prst="rect">
            <a:avLst/>
          </a:prstGeom>
          <a:noFill/>
          <a:ln>
            <a:noFill/>
          </a:ln>
        </p:spPr>
      </p:pic>
      <p:sp>
        <p:nvSpPr>
          <p:cNvPr id="239" name="Google Shape;239;p21"/>
          <p:cNvSpPr txBox="1"/>
          <p:nvPr>
            <p:ph idx="1" type="subTitle"/>
          </p:nvPr>
        </p:nvSpPr>
        <p:spPr>
          <a:xfrm>
            <a:off x="4257000" y="893250"/>
            <a:ext cx="3842400" cy="335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0" name="Google Shape;240;p21"/>
          <p:cNvSpPr txBox="1"/>
          <p:nvPr>
            <p:ph idx="2" type="subTitle"/>
          </p:nvPr>
        </p:nvSpPr>
        <p:spPr>
          <a:xfrm>
            <a:off x="5358025" y="162950"/>
            <a:ext cx="3070800" cy="29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100"/>
            </a:lvl1pPr>
            <a:lvl2pPr lvl="1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241" name="Google Shape;241;p21"/>
          <p:cNvGrpSpPr/>
          <p:nvPr/>
        </p:nvGrpSpPr>
        <p:grpSpPr>
          <a:xfrm>
            <a:off x="296700" y="1963350"/>
            <a:ext cx="124800" cy="1216800"/>
            <a:chOff x="385100" y="1963350"/>
            <a:chExt cx="124800" cy="1216800"/>
          </a:xfrm>
        </p:grpSpPr>
        <p:sp>
          <p:nvSpPr>
            <p:cNvPr id="242" name="Google Shape;242;p21"/>
            <p:cNvSpPr/>
            <p:nvPr/>
          </p:nvSpPr>
          <p:spPr>
            <a:xfrm>
              <a:off x="385100" y="1963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" name="Google Shape;243;p21"/>
            <p:cNvSpPr/>
            <p:nvPr/>
          </p:nvSpPr>
          <p:spPr>
            <a:xfrm>
              <a:off x="385100" y="2236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4" name="Google Shape;244;p21"/>
            <p:cNvSpPr/>
            <p:nvPr/>
          </p:nvSpPr>
          <p:spPr>
            <a:xfrm>
              <a:off x="385100" y="2509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" name="Google Shape;245;p21"/>
            <p:cNvSpPr/>
            <p:nvPr/>
          </p:nvSpPr>
          <p:spPr>
            <a:xfrm>
              <a:off x="385100" y="2782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6" name="Google Shape;246;p21"/>
            <p:cNvSpPr/>
            <p:nvPr/>
          </p:nvSpPr>
          <p:spPr>
            <a:xfrm>
              <a:off x="385100" y="3055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47" name="Google Shape;247;p21"/>
          <p:cNvSpPr txBox="1"/>
          <p:nvPr>
            <p:ph type="title"/>
          </p:nvPr>
        </p:nvSpPr>
        <p:spPr>
          <a:xfrm>
            <a:off x="720000" y="788475"/>
            <a:ext cx="30708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u="sng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 1">
  <p:cSld name="TITLE_AND_TWO_COLUMNS_1"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9" name="Google Shape;249;p22"/>
          <p:cNvPicPr preferRelativeResize="0"/>
          <p:nvPr/>
        </p:nvPicPr>
        <p:blipFill rotWithShape="1">
          <a:blip r:embed="rId2">
            <a:alphaModFix amt="64000"/>
          </a:blip>
          <a:srcRect b="31633" l="0" r="0" t="0"/>
          <a:stretch/>
        </p:blipFill>
        <p:spPr>
          <a:xfrm>
            <a:off x="508050" y="-413124"/>
            <a:ext cx="8127873" cy="55566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p22"/>
          <p:cNvPicPr preferRelativeResize="0"/>
          <p:nvPr/>
        </p:nvPicPr>
        <p:blipFill rotWithShape="1">
          <a:blip r:embed="rId2">
            <a:alphaModFix amt="56000"/>
          </a:blip>
          <a:srcRect b="0" l="0" r="59456" t="54450"/>
          <a:stretch/>
        </p:blipFill>
        <p:spPr>
          <a:xfrm>
            <a:off x="7298000" y="-1"/>
            <a:ext cx="1846001" cy="2073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p22"/>
          <p:cNvPicPr preferRelativeResize="0"/>
          <p:nvPr/>
        </p:nvPicPr>
        <p:blipFill rotWithShape="1">
          <a:blip r:embed="rId2">
            <a:alphaModFix amt="56000"/>
          </a:blip>
          <a:srcRect b="44943" l="61283" r="0" t="0"/>
          <a:stretch/>
        </p:blipFill>
        <p:spPr>
          <a:xfrm>
            <a:off x="0" y="2636700"/>
            <a:ext cx="1762850" cy="2506801"/>
          </a:xfrm>
          <a:prstGeom prst="rect">
            <a:avLst/>
          </a:prstGeom>
          <a:noFill/>
          <a:ln>
            <a:noFill/>
          </a:ln>
        </p:spPr>
      </p:pic>
      <p:sp>
        <p:nvSpPr>
          <p:cNvPr id="252" name="Google Shape;252;p22"/>
          <p:cNvSpPr txBox="1"/>
          <p:nvPr>
            <p:ph idx="1" type="subTitle"/>
          </p:nvPr>
        </p:nvSpPr>
        <p:spPr>
          <a:xfrm>
            <a:off x="1305975" y="2548275"/>
            <a:ext cx="2457000" cy="49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b="1"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253" name="Google Shape;253;p22"/>
          <p:cNvSpPr txBox="1"/>
          <p:nvPr>
            <p:ph idx="2" type="subTitle"/>
          </p:nvPr>
        </p:nvSpPr>
        <p:spPr>
          <a:xfrm>
            <a:off x="5380150" y="2548275"/>
            <a:ext cx="2457000" cy="49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b="1"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254" name="Google Shape;254;p22"/>
          <p:cNvSpPr txBox="1"/>
          <p:nvPr>
            <p:ph idx="3" type="subTitle"/>
          </p:nvPr>
        </p:nvSpPr>
        <p:spPr>
          <a:xfrm>
            <a:off x="1305975" y="3568350"/>
            <a:ext cx="24570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5" name="Google Shape;255;p22"/>
          <p:cNvSpPr txBox="1"/>
          <p:nvPr>
            <p:ph idx="4" type="subTitle"/>
          </p:nvPr>
        </p:nvSpPr>
        <p:spPr>
          <a:xfrm>
            <a:off x="5380150" y="3568350"/>
            <a:ext cx="24570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6" name="Google Shape;256;p22"/>
          <p:cNvSpPr txBox="1"/>
          <p:nvPr>
            <p:ph type="title"/>
          </p:nvPr>
        </p:nvSpPr>
        <p:spPr>
          <a:xfrm>
            <a:off x="715100" y="425975"/>
            <a:ext cx="3856800" cy="118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57" name="Google Shape;257;p22"/>
          <p:cNvSpPr txBox="1"/>
          <p:nvPr>
            <p:ph idx="5" type="subTitle"/>
          </p:nvPr>
        </p:nvSpPr>
        <p:spPr>
          <a:xfrm>
            <a:off x="5358025" y="162950"/>
            <a:ext cx="3070800" cy="29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100"/>
            </a:lvl1pPr>
            <a:lvl2pPr lvl="1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258" name="Google Shape;258;p22"/>
          <p:cNvGrpSpPr/>
          <p:nvPr/>
        </p:nvGrpSpPr>
        <p:grpSpPr>
          <a:xfrm>
            <a:off x="296700" y="1963350"/>
            <a:ext cx="124800" cy="1216800"/>
            <a:chOff x="296700" y="1963350"/>
            <a:chExt cx="124800" cy="1216800"/>
          </a:xfrm>
        </p:grpSpPr>
        <p:sp>
          <p:nvSpPr>
            <p:cNvPr id="259" name="Google Shape;259;p22"/>
            <p:cNvSpPr/>
            <p:nvPr/>
          </p:nvSpPr>
          <p:spPr>
            <a:xfrm>
              <a:off x="296700" y="1963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" name="Google Shape;260;p22"/>
            <p:cNvSpPr/>
            <p:nvPr/>
          </p:nvSpPr>
          <p:spPr>
            <a:xfrm>
              <a:off x="296700" y="2236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" name="Google Shape;261;p22"/>
            <p:cNvSpPr/>
            <p:nvPr/>
          </p:nvSpPr>
          <p:spPr>
            <a:xfrm>
              <a:off x="296700" y="2509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" name="Google Shape;262;p22"/>
            <p:cNvSpPr/>
            <p:nvPr/>
          </p:nvSpPr>
          <p:spPr>
            <a:xfrm>
              <a:off x="296700" y="3055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3" name="Google Shape;263;p22"/>
            <p:cNvSpPr/>
            <p:nvPr/>
          </p:nvSpPr>
          <p:spPr>
            <a:xfrm>
              <a:off x="296700" y="2782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rotWithShape="0" algn="bl" dir="5400000" dist="28575">
                <a:schemeClr val="lt1"/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">
  <p:cSld name="BLANK_1_1_1_2"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5" name="Google Shape;265;p23"/>
          <p:cNvPicPr preferRelativeResize="0"/>
          <p:nvPr/>
        </p:nvPicPr>
        <p:blipFill rotWithShape="1">
          <a:blip r:embed="rId2">
            <a:alphaModFix amt="71000"/>
          </a:blip>
          <a:srcRect b="0" l="37304" r="0" t="0"/>
          <a:stretch/>
        </p:blipFill>
        <p:spPr>
          <a:xfrm>
            <a:off x="-48900" y="535000"/>
            <a:ext cx="2728200" cy="4351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p23"/>
          <p:cNvPicPr preferRelativeResize="0"/>
          <p:nvPr/>
        </p:nvPicPr>
        <p:blipFill rotWithShape="1">
          <a:blip r:embed="rId2">
            <a:alphaModFix amt="64000"/>
          </a:blip>
          <a:srcRect b="43416" l="0" r="24817" t="0"/>
          <a:stretch/>
        </p:blipFill>
        <p:spPr>
          <a:xfrm>
            <a:off x="3033450" y="544575"/>
            <a:ext cx="6110551" cy="4598926"/>
          </a:xfrm>
          <a:prstGeom prst="rect">
            <a:avLst/>
          </a:prstGeom>
          <a:noFill/>
          <a:ln>
            <a:noFill/>
          </a:ln>
        </p:spPr>
      </p:pic>
      <p:sp>
        <p:nvSpPr>
          <p:cNvPr id="267" name="Google Shape;267;p23"/>
          <p:cNvSpPr txBox="1"/>
          <p:nvPr>
            <p:ph type="title"/>
          </p:nvPr>
        </p:nvSpPr>
        <p:spPr>
          <a:xfrm>
            <a:off x="1038325" y="2847938"/>
            <a:ext cx="18972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b="1" sz="2100">
                <a:solidFill>
                  <a:schemeClr val="accent4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268" name="Google Shape;268;p23"/>
          <p:cNvSpPr txBox="1"/>
          <p:nvPr>
            <p:ph idx="1" type="subTitle"/>
          </p:nvPr>
        </p:nvSpPr>
        <p:spPr>
          <a:xfrm>
            <a:off x="1038325" y="3267813"/>
            <a:ext cx="1897200" cy="104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9" name="Google Shape;269;p23"/>
          <p:cNvSpPr txBox="1"/>
          <p:nvPr>
            <p:ph idx="2" type="title"/>
          </p:nvPr>
        </p:nvSpPr>
        <p:spPr>
          <a:xfrm>
            <a:off x="3609888" y="2431625"/>
            <a:ext cx="18972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b="1" sz="2100">
                <a:solidFill>
                  <a:schemeClr val="accent4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270" name="Google Shape;270;p23"/>
          <p:cNvSpPr txBox="1"/>
          <p:nvPr>
            <p:ph idx="3" type="subTitle"/>
          </p:nvPr>
        </p:nvSpPr>
        <p:spPr>
          <a:xfrm>
            <a:off x="3609888" y="2850778"/>
            <a:ext cx="1897200" cy="104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1" name="Google Shape;271;p23"/>
          <p:cNvSpPr txBox="1"/>
          <p:nvPr>
            <p:ph idx="4" type="title"/>
          </p:nvPr>
        </p:nvSpPr>
        <p:spPr>
          <a:xfrm>
            <a:off x="6181475" y="1988813"/>
            <a:ext cx="18972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b="1" sz="2100">
                <a:solidFill>
                  <a:schemeClr val="accent4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272" name="Google Shape;272;p23"/>
          <p:cNvSpPr txBox="1"/>
          <p:nvPr>
            <p:ph idx="5" type="subTitle"/>
          </p:nvPr>
        </p:nvSpPr>
        <p:spPr>
          <a:xfrm>
            <a:off x="6181475" y="2409188"/>
            <a:ext cx="1897200" cy="104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3" name="Google Shape;273;p23"/>
          <p:cNvSpPr txBox="1"/>
          <p:nvPr>
            <p:ph idx="6" type="title"/>
          </p:nvPr>
        </p:nvSpPr>
        <p:spPr>
          <a:xfrm>
            <a:off x="715100" y="426000"/>
            <a:ext cx="2728200" cy="111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u="sng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74" name="Google Shape;274;p23"/>
          <p:cNvSpPr txBox="1"/>
          <p:nvPr>
            <p:ph idx="7" type="subTitle"/>
          </p:nvPr>
        </p:nvSpPr>
        <p:spPr>
          <a:xfrm>
            <a:off x="5358025" y="162950"/>
            <a:ext cx="3070800" cy="29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100"/>
            </a:lvl1pPr>
            <a:lvl2pPr lvl="1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275" name="Google Shape;275;p23"/>
          <p:cNvGrpSpPr/>
          <p:nvPr/>
        </p:nvGrpSpPr>
        <p:grpSpPr>
          <a:xfrm>
            <a:off x="296700" y="1963350"/>
            <a:ext cx="124800" cy="1216800"/>
            <a:chOff x="296700" y="1963350"/>
            <a:chExt cx="124800" cy="1216800"/>
          </a:xfrm>
        </p:grpSpPr>
        <p:sp>
          <p:nvSpPr>
            <p:cNvPr id="276" name="Google Shape;276;p23"/>
            <p:cNvSpPr/>
            <p:nvPr/>
          </p:nvSpPr>
          <p:spPr>
            <a:xfrm>
              <a:off x="296700" y="1963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7" name="Google Shape;277;p23"/>
            <p:cNvSpPr/>
            <p:nvPr/>
          </p:nvSpPr>
          <p:spPr>
            <a:xfrm>
              <a:off x="296700" y="2509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" name="Google Shape;278;p23"/>
            <p:cNvSpPr/>
            <p:nvPr/>
          </p:nvSpPr>
          <p:spPr>
            <a:xfrm>
              <a:off x="296700" y="2782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9" name="Google Shape;279;p23"/>
            <p:cNvSpPr/>
            <p:nvPr/>
          </p:nvSpPr>
          <p:spPr>
            <a:xfrm>
              <a:off x="296700" y="3055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" name="Google Shape;280;p23"/>
            <p:cNvSpPr/>
            <p:nvPr/>
          </p:nvSpPr>
          <p:spPr>
            <a:xfrm>
              <a:off x="296700" y="2236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rotWithShape="0" algn="bl" dir="5400000" dist="28575">
                <a:schemeClr val="lt1"/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 1">
  <p:cSld name="BLANK_1_1_1_2_1"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2" name="Google Shape;282;p24"/>
          <p:cNvPicPr preferRelativeResize="0"/>
          <p:nvPr/>
        </p:nvPicPr>
        <p:blipFill rotWithShape="1">
          <a:blip r:embed="rId2">
            <a:alphaModFix amt="56000"/>
          </a:blip>
          <a:srcRect b="56163" l="0" r="41927" t="0"/>
          <a:stretch/>
        </p:blipFill>
        <p:spPr>
          <a:xfrm>
            <a:off x="6157075" y="2888725"/>
            <a:ext cx="2986923" cy="2254774"/>
          </a:xfrm>
          <a:prstGeom prst="rect">
            <a:avLst/>
          </a:prstGeom>
          <a:noFill/>
          <a:ln>
            <a:noFill/>
          </a:ln>
        </p:spPr>
      </p:pic>
      <p:pic>
        <p:nvPicPr>
          <p:cNvPr id="283" name="Google Shape;283;p24"/>
          <p:cNvPicPr preferRelativeResize="0"/>
          <p:nvPr/>
        </p:nvPicPr>
        <p:blipFill rotWithShape="1">
          <a:blip r:embed="rId2">
            <a:alphaModFix amt="68000"/>
          </a:blip>
          <a:srcRect b="0" l="0" r="0" t="58550"/>
          <a:stretch/>
        </p:blipFill>
        <p:spPr>
          <a:xfrm>
            <a:off x="139225" y="0"/>
            <a:ext cx="6342525" cy="2628901"/>
          </a:xfrm>
          <a:prstGeom prst="rect">
            <a:avLst/>
          </a:prstGeom>
          <a:noFill/>
          <a:ln>
            <a:noFill/>
          </a:ln>
        </p:spPr>
      </p:pic>
      <p:sp>
        <p:nvSpPr>
          <p:cNvPr id="284" name="Google Shape;284;p24"/>
          <p:cNvSpPr txBox="1"/>
          <p:nvPr>
            <p:ph type="title"/>
          </p:nvPr>
        </p:nvSpPr>
        <p:spPr>
          <a:xfrm>
            <a:off x="756613" y="3674900"/>
            <a:ext cx="18972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b="1" sz="2100">
                <a:solidFill>
                  <a:schemeClr val="accent4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285" name="Google Shape;285;p24"/>
          <p:cNvSpPr txBox="1"/>
          <p:nvPr>
            <p:ph idx="1" type="subTitle"/>
          </p:nvPr>
        </p:nvSpPr>
        <p:spPr>
          <a:xfrm>
            <a:off x="756613" y="4094063"/>
            <a:ext cx="2171700" cy="42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6" name="Google Shape;286;p24"/>
          <p:cNvSpPr txBox="1"/>
          <p:nvPr>
            <p:ph idx="2" type="title"/>
          </p:nvPr>
        </p:nvSpPr>
        <p:spPr>
          <a:xfrm>
            <a:off x="3481563" y="3674913"/>
            <a:ext cx="18972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b="1" sz="2100">
                <a:solidFill>
                  <a:schemeClr val="accent4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287" name="Google Shape;287;p24"/>
          <p:cNvSpPr txBox="1"/>
          <p:nvPr>
            <p:ph idx="3" type="subTitle"/>
          </p:nvPr>
        </p:nvSpPr>
        <p:spPr>
          <a:xfrm>
            <a:off x="3481563" y="4094063"/>
            <a:ext cx="2171700" cy="42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24"/>
          <p:cNvSpPr txBox="1"/>
          <p:nvPr>
            <p:ph idx="4" type="title"/>
          </p:nvPr>
        </p:nvSpPr>
        <p:spPr>
          <a:xfrm>
            <a:off x="6215663" y="3674900"/>
            <a:ext cx="18972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b="1" sz="2100">
                <a:solidFill>
                  <a:schemeClr val="accent4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289" name="Google Shape;289;p24"/>
          <p:cNvSpPr txBox="1"/>
          <p:nvPr>
            <p:ph idx="5" type="subTitle"/>
          </p:nvPr>
        </p:nvSpPr>
        <p:spPr>
          <a:xfrm>
            <a:off x="6215663" y="4095288"/>
            <a:ext cx="2171700" cy="42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0" name="Google Shape;290;p24"/>
          <p:cNvSpPr txBox="1"/>
          <p:nvPr>
            <p:ph idx="6" type="subTitle"/>
          </p:nvPr>
        </p:nvSpPr>
        <p:spPr>
          <a:xfrm>
            <a:off x="5358025" y="162950"/>
            <a:ext cx="3070800" cy="29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100"/>
            </a:lvl1pPr>
            <a:lvl2pPr lvl="1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1" name="Google Shape;291;p24"/>
          <p:cNvSpPr txBox="1"/>
          <p:nvPr>
            <p:ph idx="7" type="title"/>
          </p:nvPr>
        </p:nvSpPr>
        <p:spPr>
          <a:xfrm>
            <a:off x="715100" y="428325"/>
            <a:ext cx="2547000" cy="204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u="sng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grpSp>
        <p:nvGrpSpPr>
          <p:cNvPr id="292" name="Google Shape;292;p24"/>
          <p:cNvGrpSpPr/>
          <p:nvPr/>
        </p:nvGrpSpPr>
        <p:grpSpPr>
          <a:xfrm>
            <a:off x="296700" y="1963350"/>
            <a:ext cx="124800" cy="1216800"/>
            <a:chOff x="296700" y="1963350"/>
            <a:chExt cx="124800" cy="1216800"/>
          </a:xfrm>
        </p:grpSpPr>
        <p:sp>
          <p:nvSpPr>
            <p:cNvPr id="293" name="Google Shape;293;p24"/>
            <p:cNvSpPr/>
            <p:nvPr/>
          </p:nvSpPr>
          <p:spPr>
            <a:xfrm>
              <a:off x="296700" y="1963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4" name="Google Shape;294;p24"/>
            <p:cNvSpPr/>
            <p:nvPr/>
          </p:nvSpPr>
          <p:spPr>
            <a:xfrm>
              <a:off x="296700" y="2236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5" name="Google Shape;295;p24"/>
            <p:cNvSpPr/>
            <p:nvPr/>
          </p:nvSpPr>
          <p:spPr>
            <a:xfrm>
              <a:off x="296700" y="2509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6" name="Google Shape;296;p24"/>
            <p:cNvSpPr/>
            <p:nvPr/>
          </p:nvSpPr>
          <p:spPr>
            <a:xfrm>
              <a:off x="296700" y="3055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7" name="Google Shape;297;p24"/>
            <p:cNvSpPr/>
            <p:nvPr/>
          </p:nvSpPr>
          <p:spPr>
            <a:xfrm>
              <a:off x="296700" y="2782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rotWithShape="0" algn="bl" dir="5400000" dist="28575">
                <a:schemeClr val="lt1"/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our columns">
  <p:cSld name="BLANK_1_1_1_1"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9" name="Google Shape;299;p25"/>
          <p:cNvPicPr preferRelativeResize="0"/>
          <p:nvPr/>
        </p:nvPicPr>
        <p:blipFill>
          <a:blip r:embed="rId2">
            <a:alphaModFix amt="64000"/>
          </a:blip>
          <a:stretch>
            <a:fillRect/>
          </a:stretch>
        </p:blipFill>
        <p:spPr>
          <a:xfrm>
            <a:off x="1450213" y="-205950"/>
            <a:ext cx="6243577" cy="624357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Google Shape;300;p25"/>
          <p:cNvPicPr preferRelativeResize="0"/>
          <p:nvPr/>
        </p:nvPicPr>
        <p:blipFill rotWithShape="1">
          <a:blip r:embed="rId2">
            <a:alphaModFix amt="45000"/>
          </a:blip>
          <a:srcRect b="0" l="0" r="46114" t="48363"/>
          <a:stretch/>
        </p:blipFill>
        <p:spPr>
          <a:xfrm>
            <a:off x="6745025" y="1"/>
            <a:ext cx="2398975" cy="2298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Google Shape;301;p25"/>
          <p:cNvPicPr preferRelativeResize="0"/>
          <p:nvPr/>
        </p:nvPicPr>
        <p:blipFill rotWithShape="1">
          <a:blip r:embed="rId2">
            <a:alphaModFix amt="45000"/>
          </a:blip>
          <a:srcRect b="51985" l="48945" r="0" t="0"/>
          <a:stretch/>
        </p:blipFill>
        <p:spPr>
          <a:xfrm>
            <a:off x="0" y="3118000"/>
            <a:ext cx="2153802" cy="2025498"/>
          </a:xfrm>
          <a:prstGeom prst="rect">
            <a:avLst/>
          </a:prstGeom>
          <a:noFill/>
          <a:ln>
            <a:noFill/>
          </a:ln>
        </p:spPr>
      </p:pic>
      <p:sp>
        <p:nvSpPr>
          <p:cNvPr id="302" name="Google Shape;302;p25"/>
          <p:cNvSpPr txBox="1"/>
          <p:nvPr>
            <p:ph type="title"/>
          </p:nvPr>
        </p:nvSpPr>
        <p:spPr>
          <a:xfrm>
            <a:off x="5694025" y="1615069"/>
            <a:ext cx="25914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b="1" sz="2100">
                <a:solidFill>
                  <a:schemeClr val="accent4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303" name="Google Shape;303;p25"/>
          <p:cNvSpPr txBox="1"/>
          <p:nvPr>
            <p:ph idx="1" type="subTitle"/>
          </p:nvPr>
        </p:nvSpPr>
        <p:spPr>
          <a:xfrm>
            <a:off x="5694025" y="2030194"/>
            <a:ext cx="2591400" cy="4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4" name="Google Shape;304;p25"/>
          <p:cNvSpPr txBox="1"/>
          <p:nvPr>
            <p:ph idx="2" type="title"/>
          </p:nvPr>
        </p:nvSpPr>
        <p:spPr>
          <a:xfrm>
            <a:off x="858559" y="1615069"/>
            <a:ext cx="25914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b="1" sz="2100">
                <a:solidFill>
                  <a:schemeClr val="accent4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305" name="Google Shape;305;p25"/>
          <p:cNvSpPr txBox="1"/>
          <p:nvPr>
            <p:ph idx="3" type="subTitle"/>
          </p:nvPr>
        </p:nvSpPr>
        <p:spPr>
          <a:xfrm>
            <a:off x="858559" y="2030194"/>
            <a:ext cx="2591400" cy="4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6" name="Google Shape;306;p25"/>
          <p:cNvSpPr txBox="1"/>
          <p:nvPr>
            <p:ph idx="4" type="title"/>
          </p:nvPr>
        </p:nvSpPr>
        <p:spPr>
          <a:xfrm>
            <a:off x="858487" y="3117988"/>
            <a:ext cx="25914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b="1" sz="2100">
                <a:solidFill>
                  <a:schemeClr val="accent4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307" name="Google Shape;307;p25"/>
          <p:cNvSpPr txBox="1"/>
          <p:nvPr>
            <p:ph idx="5" type="subTitle"/>
          </p:nvPr>
        </p:nvSpPr>
        <p:spPr>
          <a:xfrm>
            <a:off x="858487" y="3498588"/>
            <a:ext cx="25914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8" name="Google Shape;308;p25"/>
          <p:cNvSpPr txBox="1"/>
          <p:nvPr>
            <p:ph idx="6" type="title"/>
          </p:nvPr>
        </p:nvSpPr>
        <p:spPr>
          <a:xfrm>
            <a:off x="5693934" y="3141238"/>
            <a:ext cx="25914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b="1" sz="2100">
                <a:solidFill>
                  <a:schemeClr val="accent4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309" name="Google Shape;309;p25"/>
          <p:cNvSpPr txBox="1"/>
          <p:nvPr>
            <p:ph idx="7" type="subTitle"/>
          </p:nvPr>
        </p:nvSpPr>
        <p:spPr>
          <a:xfrm>
            <a:off x="5693934" y="3498588"/>
            <a:ext cx="25914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0" name="Google Shape;310;p25"/>
          <p:cNvSpPr txBox="1"/>
          <p:nvPr>
            <p:ph idx="8" type="title"/>
          </p:nvPr>
        </p:nvSpPr>
        <p:spPr>
          <a:xfrm>
            <a:off x="715100" y="454550"/>
            <a:ext cx="77136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u="sng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1" name="Google Shape;311;p25"/>
          <p:cNvSpPr txBox="1"/>
          <p:nvPr>
            <p:ph idx="9" type="subTitle"/>
          </p:nvPr>
        </p:nvSpPr>
        <p:spPr>
          <a:xfrm>
            <a:off x="5358025" y="162950"/>
            <a:ext cx="3070800" cy="29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100"/>
            </a:lvl1pPr>
            <a:lvl2pPr lvl="1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312" name="Google Shape;312;p25"/>
          <p:cNvGrpSpPr/>
          <p:nvPr/>
        </p:nvGrpSpPr>
        <p:grpSpPr>
          <a:xfrm>
            <a:off x="296700" y="1963350"/>
            <a:ext cx="124800" cy="1216800"/>
            <a:chOff x="296700" y="1963350"/>
            <a:chExt cx="124800" cy="1216800"/>
          </a:xfrm>
        </p:grpSpPr>
        <p:sp>
          <p:nvSpPr>
            <p:cNvPr id="313" name="Google Shape;313;p25"/>
            <p:cNvSpPr/>
            <p:nvPr/>
          </p:nvSpPr>
          <p:spPr>
            <a:xfrm>
              <a:off x="296700" y="1963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" name="Google Shape;314;p25"/>
            <p:cNvSpPr/>
            <p:nvPr/>
          </p:nvSpPr>
          <p:spPr>
            <a:xfrm>
              <a:off x="296700" y="2236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5" name="Google Shape;315;p25"/>
            <p:cNvSpPr/>
            <p:nvPr/>
          </p:nvSpPr>
          <p:spPr>
            <a:xfrm>
              <a:off x="296700" y="2509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" name="Google Shape;316;p25"/>
            <p:cNvSpPr/>
            <p:nvPr/>
          </p:nvSpPr>
          <p:spPr>
            <a:xfrm>
              <a:off x="296700" y="3055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" name="Google Shape;317;p25"/>
            <p:cNvSpPr/>
            <p:nvPr/>
          </p:nvSpPr>
          <p:spPr>
            <a:xfrm>
              <a:off x="296700" y="2782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rotWithShape="0" algn="bl" dir="5400000" dist="28575">
                <a:schemeClr val="lt1"/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six columns">
  <p:cSld name="BLANK_1_1_1_1_1"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9" name="Google Shape;319;p26"/>
          <p:cNvPicPr preferRelativeResize="0"/>
          <p:nvPr/>
        </p:nvPicPr>
        <p:blipFill rotWithShape="1">
          <a:blip r:embed="rId2">
            <a:alphaModFix amt="56000"/>
          </a:blip>
          <a:srcRect b="32867" l="36244" r="0" t="0"/>
          <a:stretch/>
        </p:blipFill>
        <p:spPr>
          <a:xfrm>
            <a:off x="0" y="1690500"/>
            <a:ext cx="3279201" cy="345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0" name="Google Shape;320;p26"/>
          <p:cNvPicPr preferRelativeResize="0"/>
          <p:nvPr/>
        </p:nvPicPr>
        <p:blipFill rotWithShape="1">
          <a:blip r:embed="rId2">
            <a:alphaModFix amt="58000"/>
          </a:blip>
          <a:srcRect b="16913" l="0" r="27499" t="14334"/>
          <a:stretch/>
        </p:blipFill>
        <p:spPr>
          <a:xfrm>
            <a:off x="3719650" y="0"/>
            <a:ext cx="5424351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321" name="Google Shape;321;p26"/>
          <p:cNvSpPr txBox="1"/>
          <p:nvPr>
            <p:ph type="title"/>
          </p:nvPr>
        </p:nvSpPr>
        <p:spPr>
          <a:xfrm>
            <a:off x="878900" y="1600850"/>
            <a:ext cx="1944900" cy="52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b="1" sz="210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322" name="Google Shape;322;p26"/>
          <p:cNvSpPr txBox="1"/>
          <p:nvPr>
            <p:ph idx="1" type="subTitle"/>
          </p:nvPr>
        </p:nvSpPr>
        <p:spPr>
          <a:xfrm>
            <a:off x="878900" y="2068350"/>
            <a:ext cx="19449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26"/>
          <p:cNvSpPr txBox="1"/>
          <p:nvPr>
            <p:ph idx="2" type="title"/>
          </p:nvPr>
        </p:nvSpPr>
        <p:spPr>
          <a:xfrm>
            <a:off x="3580613" y="1600850"/>
            <a:ext cx="1944900" cy="52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b="1" sz="210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324" name="Google Shape;324;p26"/>
          <p:cNvSpPr txBox="1"/>
          <p:nvPr>
            <p:ph idx="3" type="subTitle"/>
          </p:nvPr>
        </p:nvSpPr>
        <p:spPr>
          <a:xfrm>
            <a:off x="3580613" y="2068350"/>
            <a:ext cx="19449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5" name="Google Shape;325;p26"/>
          <p:cNvSpPr txBox="1"/>
          <p:nvPr>
            <p:ph idx="4" type="title"/>
          </p:nvPr>
        </p:nvSpPr>
        <p:spPr>
          <a:xfrm>
            <a:off x="878900" y="3180875"/>
            <a:ext cx="1944900" cy="52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b="1" sz="210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326" name="Google Shape;326;p26"/>
          <p:cNvSpPr txBox="1"/>
          <p:nvPr>
            <p:ph idx="5" type="subTitle"/>
          </p:nvPr>
        </p:nvSpPr>
        <p:spPr>
          <a:xfrm>
            <a:off x="878900" y="3648300"/>
            <a:ext cx="19449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7" name="Google Shape;327;p26"/>
          <p:cNvSpPr txBox="1"/>
          <p:nvPr>
            <p:ph idx="6" type="title"/>
          </p:nvPr>
        </p:nvSpPr>
        <p:spPr>
          <a:xfrm>
            <a:off x="3580625" y="3180875"/>
            <a:ext cx="1944900" cy="52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b="1" sz="210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328" name="Google Shape;328;p26"/>
          <p:cNvSpPr txBox="1"/>
          <p:nvPr>
            <p:ph idx="7" type="subTitle"/>
          </p:nvPr>
        </p:nvSpPr>
        <p:spPr>
          <a:xfrm>
            <a:off x="3580625" y="3648300"/>
            <a:ext cx="19449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9" name="Google Shape;329;p26"/>
          <p:cNvSpPr txBox="1"/>
          <p:nvPr>
            <p:ph idx="8" type="title"/>
          </p:nvPr>
        </p:nvSpPr>
        <p:spPr>
          <a:xfrm>
            <a:off x="6282338" y="1600850"/>
            <a:ext cx="1944900" cy="52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b="1" sz="210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330" name="Google Shape;330;p26"/>
          <p:cNvSpPr txBox="1"/>
          <p:nvPr>
            <p:ph idx="9" type="subTitle"/>
          </p:nvPr>
        </p:nvSpPr>
        <p:spPr>
          <a:xfrm>
            <a:off x="6282338" y="2068350"/>
            <a:ext cx="19449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1" name="Google Shape;331;p26"/>
          <p:cNvSpPr txBox="1"/>
          <p:nvPr>
            <p:ph idx="13" type="title"/>
          </p:nvPr>
        </p:nvSpPr>
        <p:spPr>
          <a:xfrm>
            <a:off x="6282350" y="3180875"/>
            <a:ext cx="1944900" cy="52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b="1" sz="210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332" name="Google Shape;332;p26"/>
          <p:cNvSpPr txBox="1"/>
          <p:nvPr>
            <p:ph idx="14" type="subTitle"/>
          </p:nvPr>
        </p:nvSpPr>
        <p:spPr>
          <a:xfrm>
            <a:off x="6282349" y="3648300"/>
            <a:ext cx="19449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3" name="Google Shape;333;p26"/>
          <p:cNvSpPr txBox="1"/>
          <p:nvPr>
            <p:ph idx="15" type="title"/>
          </p:nvPr>
        </p:nvSpPr>
        <p:spPr>
          <a:xfrm>
            <a:off x="715100" y="454550"/>
            <a:ext cx="77136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u="sng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4" name="Google Shape;334;p26"/>
          <p:cNvSpPr txBox="1"/>
          <p:nvPr>
            <p:ph idx="16" type="subTitle"/>
          </p:nvPr>
        </p:nvSpPr>
        <p:spPr>
          <a:xfrm>
            <a:off x="5358025" y="162950"/>
            <a:ext cx="3070800" cy="29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100"/>
            </a:lvl1pPr>
            <a:lvl2pPr lvl="1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335" name="Google Shape;335;p26"/>
          <p:cNvGrpSpPr/>
          <p:nvPr/>
        </p:nvGrpSpPr>
        <p:grpSpPr>
          <a:xfrm>
            <a:off x="296700" y="1963350"/>
            <a:ext cx="124800" cy="1216800"/>
            <a:chOff x="296700" y="1963350"/>
            <a:chExt cx="124800" cy="1216800"/>
          </a:xfrm>
        </p:grpSpPr>
        <p:sp>
          <p:nvSpPr>
            <p:cNvPr id="336" name="Google Shape;336;p26"/>
            <p:cNvSpPr/>
            <p:nvPr/>
          </p:nvSpPr>
          <p:spPr>
            <a:xfrm>
              <a:off x="296700" y="1963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7" name="Google Shape;337;p26"/>
            <p:cNvSpPr/>
            <p:nvPr/>
          </p:nvSpPr>
          <p:spPr>
            <a:xfrm>
              <a:off x="296700" y="2236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8" name="Google Shape;338;p26"/>
            <p:cNvSpPr/>
            <p:nvPr/>
          </p:nvSpPr>
          <p:spPr>
            <a:xfrm>
              <a:off x="296700" y="2782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9" name="Google Shape;339;p26"/>
            <p:cNvSpPr/>
            <p:nvPr/>
          </p:nvSpPr>
          <p:spPr>
            <a:xfrm>
              <a:off x="296700" y="3055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0" name="Google Shape;340;p26"/>
            <p:cNvSpPr/>
            <p:nvPr/>
          </p:nvSpPr>
          <p:spPr>
            <a:xfrm>
              <a:off x="296700" y="2509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rotWithShape="0" algn="bl" dir="5400000" dist="28575">
                <a:schemeClr val="lt1"/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mbers and text">
  <p:cSld name="BLANK_1_1_1_1_1_1"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2" name="Google Shape;342;p27"/>
          <p:cNvPicPr preferRelativeResize="0"/>
          <p:nvPr/>
        </p:nvPicPr>
        <p:blipFill rotWithShape="1">
          <a:blip r:embed="rId2">
            <a:alphaModFix amt="71000"/>
          </a:blip>
          <a:srcRect b="0" l="0" r="20546" t="57110"/>
          <a:stretch/>
        </p:blipFill>
        <p:spPr>
          <a:xfrm>
            <a:off x="2686300" y="0"/>
            <a:ext cx="6457701" cy="3485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43" name="Google Shape;343;p27"/>
          <p:cNvPicPr preferRelativeResize="0"/>
          <p:nvPr/>
        </p:nvPicPr>
        <p:blipFill rotWithShape="1">
          <a:blip r:embed="rId2">
            <a:alphaModFix amt="56000"/>
          </a:blip>
          <a:srcRect b="50029" l="33523" r="0" t="0"/>
          <a:stretch/>
        </p:blipFill>
        <p:spPr>
          <a:xfrm>
            <a:off x="0" y="2434125"/>
            <a:ext cx="3604376" cy="2709375"/>
          </a:xfrm>
          <a:prstGeom prst="rect">
            <a:avLst/>
          </a:prstGeom>
          <a:noFill/>
          <a:ln>
            <a:noFill/>
          </a:ln>
        </p:spPr>
      </p:pic>
      <p:sp>
        <p:nvSpPr>
          <p:cNvPr id="344" name="Google Shape;344;p27"/>
          <p:cNvSpPr txBox="1"/>
          <p:nvPr>
            <p:ph hasCustomPrompt="1" type="title"/>
          </p:nvPr>
        </p:nvSpPr>
        <p:spPr>
          <a:xfrm>
            <a:off x="859300" y="2501575"/>
            <a:ext cx="1827000" cy="126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b="1" sz="6200">
                <a:solidFill>
                  <a:schemeClr val="accent4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sz="6200">
                <a:solidFill>
                  <a:schemeClr val="accent4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sz="6200">
                <a:solidFill>
                  <a:schemeClr val="accent4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sz="6200">
                <a:solidFill>
                  <a:schemeClr val="accent4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sz="6200">
                <a:solidFill>
                  <a:schemeClr val="accent4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sz="6200">
                <a:solidFill>
                  <a:schemeClr val="accent4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sz="6200">
                <a:solidFill>
                  <a:schemeClr val="accent4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sz="6200">
                <a:solidFill>
                  <a:schemeClr val="accent4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sz="62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45" name="Google Shape;345;p27"/>
          <p:cNvSpPr txBox="1"/>
          <p:nvPr>
            <p:ph idx="1" type="subTitle"/>
          </p:nvPr>
        </p:nvSpPr>
        <p:spPr>
          <a:xfrm>
            <a:off x="859300" y="3703550"/>
            <a:ext cx="1827000" cy="445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6" name="Google Shape;346;p27"/>
          <p:cNvSpPr txBox="1"/>
          <p:nvPr>
            <p:ph idx="2" type="title"/>
          </p:nvPr>
        </p:nvSpPr>
        <p:spPr>
          <a:xfrm>
            <a:off x="715200" y="500200"/>
            <a:ext cx="3478200" cy="952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u="sng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47" name="Google Shape;347;p27"/>
          <p:cNvSpPr txBox="1"/>
          <p:nvPr>
            <p:ph idx="3" type="subTitle"/>
          </p:nvPr>
        </p:nvSpPr>
        <p:spPr>
          <a:xfrm>
            <a:off x="5358025" y="162950"/>
            <a:ext cx="3070800" cy="29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100"/>
            </a:lvl1pPr>
            <a:lvl2pPr lvl="1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8" name="Google Shape;348;p27"/>
          <p:cNvSpPr txBox="1"/>
          <p:nvPr>
            <p:ph hasCustomPrompt="1" idx="4" type="title"/>
          </p:nvPr>
        </p:nvSpPr>
        <p:spPr>
          <a:xfrm>
            <a:off x="3540263" y="2501575"/>
            <a:ext cx="1827000" cy="126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b="1" sz="6200">
                <a:solidFill>
                  <a:schemeClr val="accent4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sz="6200">
                <a:solidFill>
                  <a:schemeClr val="accent4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sz="6200">
                <a:solidFill>
                  <a:schemeClr val="accent4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sz="6200">
                <a:solidFill>
                  <a:schemeClr val="accent4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sz="6200">
                <a:solidFill>
                  <a:schemeClr val="accent4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sz="6200">
                <a:solidFill>
                  <a:schemeClr val="accent4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sz="6200">
                <a:solidFill>
                  <a:schemeClr val="accent4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sz="6200">
                <a:solidFill>
                  <a:schemeClr val="accent4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sz="62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49" name="Google Shape;349;p27"/>
          <p:cNvSpPr txBox="1"/>
          <p:nvPr>
            <p:ph idx="5" type="subTitle"/>
          </p:nvPr>
        </p:nvSpPr>
        <p:spPr>
          <a:xfrm>
            <a:off x="3540263" y="3703550"/>
            <a:ext cx="1827000" cy="445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0" name="Google Shape;350;p27"/>
          <p:cNvSpPr txBox="1"/>
          <p:nvPr>
            <p:ph hasCustomPrompt="1" idx="6" type="title"/>
          </p:nvPr>
        </p:nvSpPr>
        <p:spPr>
          <a:xfrm>
            <a:off x="6209150" y="2501575"/>
            <a:ext cx="1827000" cy="126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b="1" sz="6200">
                <a:solidFill>
                  <a:schemeClr val="accent4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sz="6200">
                <a:solidFill>
                  <a:schemeClr val="accent4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sz="6200">
                <a:solidFill>
                  <a:schemeClr val="accent4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sz="6200">
                <a:solidFill>
                  <a:schemeClr val="accent4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sz="6200">
                <a:solidFill>
                  <a:schemeClr val="accent4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sz="6200">
                <a:solidFill>
                  <a:schemeClr val="accent4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sz="6200">
                <a:solidFill>
                  <a:schemeClr val="accent4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sz="6200">
                <a:solidFill>
                  <a:schemeClr val="accent4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sz="62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51" name="Google Shape;351;p27"/>
          <p:cNvSpPr txBox="1"/>
          <p:nvPr>
            <p:ph idx="7" type="subTitle"/>
          </p:nvPr>
        </p:nvSpPr>
        <p:spPr>
          <a:xfrm>
            <a:off x="6209150" y="3703550"/>
            <a:ext cx="1827000" cy="445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352" name="Google Shape;352;p27"/>
          <p:cNvGrpSpPr/>
          <p:nvPr/>
        </p:nvGrpSpPr>
        <p:grpSpPr>
          <a:xfrm>
            <a:off x="296700" y="1963350"/>
            <a:ext cx="124800" cy="1216800"/>
            <a:chOff x="296700" y="1963350"/>
            <a:chExt cx="124800" cy="1216800"/>
          </a:xfrm>
        </p:grpSpPr>
        <p:sp>
          <p:nvSpPr>
            <p:cNvPr id="353" name="Google Shape;353;p27"/>
            <p:cNvSpPr/>
            <p:nvPr/>
          </p:nvSpPr>
          <p:spPr>
            <a:xfrm>
              <a:off x="296700" y="1963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4" name="Google Shape;354;p27"/>
            <p:cNvSpPr/>
            <p:nvPr/>
          </p:nvSpPr>
          <p:spPr>
            <a:xfrm>
              <a:off x="296700" y="2236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5" name="Google Shape;355;p27"/>
            <p:cNvSpPr/>
            <p:nvPr/>
          </p:nvSpPr>
          <p:spPr>
            <a:xfrm>
              <a:off x="296700" y="2782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6" name="Google Shape;356;p27"/>
            <p:cNvSpPr/>
            <p:nvPr/>
          </p:nvSpPr>
          <p:spPr>
            <a:xfrm>
              <a:off x="296700" y="3055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7" name="Google Shape;357;p27"/>
            <p:cNvSpPr/>
            <p:nvPr/>
          </p:nvSpPr>
          <p:spPr>
            <a:xfrm>
              <a:off x="296700" y="2509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rotWithShape="0" algn="bl" dir="5400000" dist="28575">
                <a:schemeClr val="lt1"/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mbers and text 1">
  <p:cSld name="BLANK_1_1_1_2_1_1"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9" name="Google Shape;359;p28"/>
          <p:cNvPicPr preferRelativeResize="0"/>
          <p:nvPr/>
        </p:nvPicPr>
        <p:blipFill rotWithShape="1">
          <a:blip r:embed="rId2">
            <a:alphaModFix amt="65000"/>
          </a:blip>
          <a:srcRect b="44499" l="31600" r="0" t="0"/>
          <a:stretch/>
        </p:blipFill>
        <p:spPr>
          <a:xfrm>
            <a:off x="0" y="2090025"/>
            <a:ext cx="3763324" cy="305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60" name="Google Shape;360;p28"/>
          <p:cNvPicPr preferRelativeResize="0"/>
          <p:nvPr/>
        </p:nvPicPr>
        <p:blipFill rotWithShape="1">
          <a:blip r:embed="rId2">
            <a:alphaModFix amt="65000"/>
          </a:blip>
          <a:srcRect b="0" l="0" r="40091" t="34657"/>
          <a:stretch/>
        </p:blipFill>
        <p:spPr>
          <a:xfrm>
            <a:off x="4274751" y="-4"/>
            <a:ext cx="4869250" cy="5310923"/>
          </a:xfrm>
          <a:prstGeom prst="rect">
            <a:avLst/>
          </a:prstGeom>
          <a:noFill/>
          <a:ln>
            <a:noFill/>
          </a:ln>
        </p:spPr>
      </p:pic>
      <p:sp>
        <p:nvSpPr>
          <p:cNvPr id="361" name="Google Shape;361;p28"/>
          <p:cNvSpPr txBox="1"/>
          <p:nvPr>
            <p:ph type="title"/>
          </p:nvPr>
        </p:nvSpPr>
        <p:spPr>
          <a:xfrm>
            <a:off x="2203025" y="2373932"/>
            <a:ext cx="1897200" cy="29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b="1" sz="2100">
                <a:solidFill>
                  <a:schemeClr val="accent4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362" name="Google Shape;362;p28"/>
          <p:cNvSpPr txBox="1"/>
          <p:nvPr>
            <p:ph idx="1" type="subTitle"/>
          </p:nvPr>
        </p:nvSpPr>
        <p:spPr>
          <a:xfrm>
            <a:off x="2203025" y="3153163"/>
            <a:ext cx="1560300" cy="75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3" name="Google Shape;363;p28"/>
          <p:cNvSpPr txBox="1"/>
          <p:nvPr>
            <p:ph idx="2" type="subTitle"/>
          </p:nvPr>
        </p:nvSpPr>
        <p:spPr>
          <a:xfrm>
            <a:off x="5358025" y="162950"/>
            <a:ext cx="3070800" cy="29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100"/>
            </a:lvl1pPr>
            <a:lvl2pPr lvl="1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4" name="Google Shape;364;p28"/>
          <p:cNvSpPr txBox="1"/>
          <p:nvPr>
            <p:ph idx="3" type="title"/>
          </p:nvPr>
        </p:nvSpPr>
        <p:spPr>
          <a:xfrm>
            <a:off x="720000" y="429525"/>
            <a:ext cx="5009100" cy="108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u="sng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5" name="Google Shape;365;p28"/>
          <p:cNvSpPr txBox="1"/>
          <p:nvPr>
            <p:ph hasCustomPrompt="1" idx="4" type="title"/>
          </p:nvPr>
        </p:nvSpPr>
        <p:spPr>
          <a:xfrm>
            <a:off x="2203025" y="2638813"/>
            <a:ext cx="1897200" cy="57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b="1" sz="2500">
                <a:solidFill>
                  <a:schemeClr val="accent4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sz="6200">
                <a:solidFill>
                  <a:schemeClr val="accent4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sz="6200">
                <a:solidFill>
                  <a:schemeClr val="accent4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sz="6200">
                <a:solidFill>
                  <a:schemeClr val="accent4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sz="6200">
                <a:solidFill>
                  <a:schemeClr val="accent4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sz="6200">
                <a:solidFill>
                  <a:schemeClr val="accent4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sz="6200">
                <a:solidFill>
                  <a:schemeClr val="accent4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sz="6200">
                <a:solidFill>
                  <a:schemeClr val="accent4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sz="62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66" name="Google Shape;366;p28"/>
          <p:cNvSpPr txBox="1"/>
          <p:nvPr>
            <p:ph idx="5" type="title"/>
          </p:nvPr>
        </p:nvSpPr>
        <p:spPr>
          <a:xfrm>
            <a:off x="5729075" y="2373932"/>
            <a:ext cx="1897200" cy="29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b="1" sz="2100">
                <a:solidFill>
                  <a:schemeClr val="accent4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367" name="Google Shape;367;p28"/>
          <p:cNvSpPr txBox="1"/>
          <p:nvPr>
            <p:ph idx="6" type="subTitle"/>
          </p:nvPr>
        </p:nvSpPr>
        <p:spPr>
          <a:xfrm>
            <a:off x="5729075" y="3153163"/>
            <a:ext cx="1560300" cy="75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8" name="Google Shape;368;p28"/>
          <p:cNvSpPr txBox="1"/>
          <p:nvPr>
            <p:ph hasCustomPrompt="1" idx="7" type="title"/>
          </p:nvPr>
        </p:nvSpPr>
        <p:spPr>
          <a:xfrm>
            <a:off x="5729075" y="2638813"/>
            <a:ext cx="1897200" cy="57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b="1" sz="2500">
                <a:solidFill>
                  <a:schemeClr val="accent4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sz="6200">
                <a:solidFill>
                  <a:schemeClr val="accent4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sz="6200">
                <a:solidFill>
                  <a:schemeClr val="accent4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sz="6200">
                <a:solidFill>
                  <a:schemeClr val="accent4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sz="6200">
                <a:solidFill>
                  <a:schemeClr val="accent4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sz="6200">
                <a:solidFill>
                  <a:schemeClr val="accent4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sz="6200">
                <a:solidFill>
                  <a:schemeClr val="accent4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sz="6200">
                <a:solidFill>
                  <a:schemeClr val="accent4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200"/>
              <a:buNone/>
              <a:defRPr sz="62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  <p:grpSp>
        <p:nvGrpSpPr>
          <p:cNvPr id="369" name="Google Shape;369;p28"/>
          <p:cNvGrpSpPr/>
          <p:nvPr/>
        </p:nvGrpSpPr>
        <p:grpSpPr>
          <a:xfrm>
            <a:off x="296700" y="1963350"/>
            <a:ext cx="124800" cy="1216800"/>
            <a:chOff x="296700" y="1963350"/>
            <a:chExt cx="124800" cy="1216800"/>
          </a:xfrm>
        </p:grpSpPr>
        <p:sp>
          <p:nvSpPr>
            <p:cNvPr id="370" name="Google Shape;370;p28"/>
            <p:cNvSpPr/>
            <p:nvPr/>
          </p:nvSpPr>
          <p:spPr>
            <a:xfrm>
              <a:off x="296700" y="1963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1" name="Google Shape;371;p28"/>
            <p:cNvSpPr/>
            <p:nvPr/>
          </p:nvSpPr>
          <p:spPr>
            <a:xfrm>
              <a:off x="296700" y="2236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2" name="Google Shape;372;p28"/>
            <p:cNvSpPr/>
            <p:nvPr/>
          </p:nvSpPr>
          <p:spPr>
            <a:xfrm>
              <a:off x="296700" y="2509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3" name="Google Shape;373;p28"/>
            <p:cNvSpPr/>
            <p:nvPr/>
          </p:nvSpPr>
          <p:spPr>
            <a:xfrm>
              <a:off x="296700" y="3055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4" name="Google Shape;374;p28"/>
            <p:cNvSpPr/>
            <p:nvPr/>
          </p:nvSpPr>
          <p:spPr>
            <a:xfrm>
              <a:off x="296700" y="2782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rotWithShape="0" algn="bl" dir="5400000" dist="28575">
                <a:schemeClr val="lt1"/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anks">
  <p:cSld name="BLANK_1_1_1_1_1_1_2"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6" name="Google Shape;376;p29"/>
          <p:cNvPicPr preferRelativeResize="0"/>
          <p:nvPr/>
        </p:nvPicPr>
        <p:blipFill rotWithShape="1">
          <a:blip r:embed="rId2">
            <a:alphaModFix amt="65000"/>
          </a:blip>
          <a:srcRect b="53999" l="54832" r="0" t="0"/>
          <a:stretch/>
        </p:blipFill>
        <p:spPr>
          <a:xfrm>
            <a:off x="0" y="1765150"/>
            <a:ext cx="3317225" cy="3378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7" name="Google Shape;377;p29"/>
          <p:cNvPicPr preferRelativeResize="0"/>
          <p:nvPr/>
        </p:nvPicPr>
        <p:blipFill rotWithShape="1">
          <a:blip r:embed="rId2">
            <a:alphaModFix amt="69000"/>
          </a:blip>
          <a:srcRect b="28458" l="0" r="51262" t="28519"/>
          <a:stretch/>
        </p:blipFill>
        <p:spPr>
          <a:xfrm>
            <a:off x="3317225" y="0"/>
            <a:ext cx="5826775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378" name="Google Shape;378;p29"/>
          <p:cNvSpPr txBox="1"/>
          <p:nvPr/>
        </p:nvSpPr>
        <p:spPr>
          <a:xfrm>
            <a:off x="1135825" y="3721825"/>
            <a:ext cx="3070800" cy="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accent4"/>
                </a:solidFill>
                <a:latin typeface="DM Sans"/>
                <a:ea typeface="DM Sans"/>
                <a:cs typeface="DM Sans"/>
                <a:sym typeface="DM Sans"/>
              </a:rPr>
              <a:t>CREDITS: This presentation template was created by </a:t>
            </a:r>
            <a:r>
              <a:rPr b="1" lang="en" sz="1000">
                <a:solidFill>
                  <a:schemeClr val="accent4"/>
                </a:solidFill>
                <a:uFill>
                  <a:noFill/>
                </a:uFill>
                <a:latin typeface="DM Sans"/>
                <a:ea typeface="DM Sans"/>
                <a:cs typeface="DM Sans"/>
                <a:sym typeface="DM San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r>
              <a:rPr lang="en" sz="1000">
                <a:solidFill>
                  <a:schemeClr val="accent4"/>
                </a:solidFill>
                <a:latin typeface="DM Sans"/>
                <a:ea typeface="DM Sans"/>
                <a:cs typeface="DM Sans"/>
                <a:sym typeface="DM Sans"/>
              </a:rPr>
              <a:t>, </a:t>
            </a:r>
            <a:r>
              <a:rPr lang="en" sz="1000">
                <a:solidFill>
                  <a:schemeClr val="accent4"/>
                </a:solidFill>
                <a:latin typeface="DM Sans"/>
                <a:ea typeface="DM Sans"/>
                <a:cs typeface="DM Sans"/>
                <a:sym typeface="DM Sans"/>
              </a:rPr>
              <a:t>and includes icons</a:t>
            </a:r>
            <a:r>
              <a:rPr lang="en" sz="1000">
                <a:solidFill>
                  <a:schemeClr val="accent4"/>
                </a:solidFill>
                <a:latin typeface="DM Sans"/>
                <a:ea typeface="DM Sans"/>
                <a:cs typeface="DM Sans"/>
                <a:sym typeface="DM Sans"/>
              </a:rPr>
              <a:t> by </a:t>
            </a:r>
            <a:r>
              <a:rPr b="1" lang="en" sz="1000">
                <a:solidFill>
                  <a:schemeClr val="accent4"/>
                </a:solidFill>
                <a:uFill>
                  <a:noFill/>
                </a:uFill>
                <a:latin typeface="DM Sans"/>
                <a:ea typeface="DM Sans"/>
                <a:cs typeface="DM Sans"/>
                <a:sym typeface="DM San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Flaticon</a:t>
            </a:r>
            <a:r>
              <a:rPr lang="en" sz="1000">
                <a:solidFill>
                  <a:schemeClr val="accent4"/>
                </a:solidFill>
                <a:latin typeface="DM Sans"/>
                <a:ea typeface="DM Sans"/>
                <a:cs typeface="DM Sans"/>
                <a:sym typeface="DM Sans"/>
              </a:rPr>
              <a:t> and infographics &amp; images by </a:t>
            </a:r>
            <a:r>
              <a:rPr b="1" lang="en" sz="1000">
                <a:solidFill>
                  <a:schemeClr val="accent4"/>
                </a:solidFill>
                <a:uFill>
                  <a:noFill/>
                </a:uFill>
                <a:latin typeface="DM Sans"/>
                <a:ea typeface="DM Sans"/>
                <a:cs typeface="DM Sans"/>
                <a:sym typeface="DM Sans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Freepik</a:t>
            </a:r>
            <a:endParaRPr b="1" sz="1000"/>
          </a:p>
        </p:txBody>
      </p:sp>
      <p:sp>
        <p:nvSpPr>
          <p:cNvPr id="379" name="Google Shape;379;p29"/>
          <p:cNvSpPr txBox="1"/>
          <p:nvPr>
            <p:ph type="ctrTitle"/>
          </p:nvPr>
        </p:nvSpPr>
        <p:spPr>
          <a:xfrm>
            <a:off x="1050225" y="538725"/>
            <a:ext cx="4284000" cy="121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200"/>
              <a:buNone/>
              <a:defRPr sz="8000" u="sng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80" name="Google Shape;380;p29"/>
          <p:cNvSpPr txBox="1"/>
          <p:nvPr>
            <p:ph idx="1" type="subTitle"/>
          </p:nvPr>
        </p:nvSpPr>
        <p:spPr>
          <a:xfrm>
            <a:off x="1135825" y="2055975"/>
            <a:ext cx="3552000" cy="377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6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81" name="Google Shape;381;p29"/>
          <p:cNvSpPr txBox="1"/>
          <p:nvPr>
            <p:ph idx="2" type="subTitle"/>
          </p:nvPr>
        </p:nvSpPr>
        <p:spPr>
          <a:xfrm>
            <a:off x="1135825" y="2739825"/>
            <a:ext cx="3499500" cy="85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82" name="Google Shape;382;p29"/>
          <p:cNvSpPr txBox="1"/>
          <p:nvPr>
            <p:ph idx="3" type="subTitle"/>
          </p:nvPr>
        </p:nvSpPr>
        <p:spPr>
          <a:xfrm>
            <a:off x="5358025" y="162950"/>
            <a:ext cx="3070800" cy="29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100"/>
            </a:lvl1pPr>
            <a:lvl2pPr lvl="1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383" name="Google Shape;383;p29"/>
          <p:cNvGrpSpPr/>
          <p:nvPr/>
        </p:nvGrpSpPr>
        <p:grpSpPr>
          <a:xfrm>
            <a:off x="296700" y="1963350"/>
            <a:ext cx="124800" cy="1216800"/>
            <a:chOff x="296700" y="1963350"/>
            <a:chExt cx="124800" cy="1216800"/>
          </a:xfrm>
        </p:grpSpPr>
        <p:sp>
          <p:nvSpPr>
            <p:cNvPr id="384" name="Google Shape;384;p29"/>
            <p:cNvSpPr/>
            <p:nvPr/>
          </p:nvSpPr>
          <p:spPr>
            <a:xfrm>
              <a:off x="296700" y="1963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5" name="Google Shape;385;p29"/>
            <p:cNvSpPr/>
            <p:nvPr/>
          </p:nvSpPr>
          <p:spPr>
            <a:xfrm>
              <a:off x="296700" y="2236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6" name="Google Shape;386;p29"/>
            <p:cNvSpPr/>
            <p:nvPr/>
          </p:nvSpPr>
          <p:spPr>
            <a:xfrm>
              <a:off x="296700" y="2509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7" name="Google Shape;387;p29"/>
            <p:cNvSpPr/>
            <p:nvPr/>
          </p:nvSpPr>
          <p:spPr>
            <a:xfrm>
              <a:off x="296700" y="2782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8" name="Google Shape;388;p29"/>
            <p:cNvSpPr/>
            <p:nvPr/>
          </p:nvSpPr>
          <p:spPr>
            <a:xfrm>
              <a:off x="296700" y="3055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rotWithShape="0" algn="bl" dir="5400000" dist="28575">
                <a:schemeClr val="lt1"/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">
  <p:cSld name="BLANK_1_1_1_1_1_1_1"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0" name="Google Shape;390;p30"/>
          <p:cNvPicPr preferRelativeResize="0"/>
          <p:nvPr/>
        </p:nvPicPr>
        <p:blipFill rotWithShape="1">
          <a:blip r:embed="rId2">
            <a:alphaModFix amt="65000"/>
          </a:blip>
          <a:srcRect b="55114" l="0" r="34464" t="0"/>
          <a:stretch/>
        </p:blipFill>
        <p:spPr>
          <a:xfrm>
            <a:off x="3817550" y="1495250"/>
            <a:ext cx="5326450" cy="3648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/>
          <p:cNvPicPr preferRelativeResize="0"/>
          <p:nvPr/>
        </p:nvPicPr>
        <p:blipFill rotWithShape="1">
          <a:blip r:embed="rId2">
            <a:alphaModFix amt="65000"/>
          </a:blip>
          <a:srcRect b="3465" l="43719" r="0" t="0"/>
          <a:stretch/>
        </p:blipFill>
        <p:spPr>
          <a:xfrm>
            <a:off x="0" y="-83700"/>
            <a:ext cx="3096576" cy="5310898"/>
          </a:xfrm>
          <a:prstGeom prst="rect">
            <a:avLst/>
          </a:prstGeom>
          <a:noFill/>
          <a:ln>
            <a:noFill/>
          </a:ln>
        </p:spPr>
      </p:pic>
      <p:sp>
        <p:nvSpPr>
          <p:cNvPr id="392" name="Google Shape;392;p30"/>
          <p:cNvSpPr txBox="1"/>
          <p:nvPr>
            <p:ph idx="1" type="subTitle"/>
          </p:nvPr>
        </p:nvSpPr>
        <p:spPr>
          <a:xfrm>
            <a:off x="5358025" y="162950"/>
            <a:ext cx="3070800" cy="29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100">
                <a:solidFill>
                  <a:srgbClr val="000000"/>
                </a:solidFill>
              </a:defRPr>
            </a:lvl1pPr>
            <a:lvl2pPr lvl="1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393" name="Google Shape;393;p30"/>
          <p:cNvGrpSpPr/>
          <p:nvPr/>
        </p:nvGrpSpPr>
        <p:grpSpPr>
          <a:xfrm>
            <a:off x="296700" y="1963350"/>
            <a:ext cx="124800" cy="1216800"/>
            <a:chOff x="296700" y="1963350"/>
            <a:chExt cx="124800" cy="1216800"/>
          </a:xfrm>
        </p:grpSpPr>
        <p:sp>
          <p:nvSpPr>
            <p:cNvPr id="394" name="Google Shape;394;p30"/>
            <p:cNvSpPr/>
            <p:nvPr/>
          </p:nvSpPr>
          <p:spPr>
            <a:xfrm>
              <a:off x="296700" y="1963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5" name="Google Shape;395;p30"/>
            <p:cNvSpPr/>
            <p:nvPr/>
          </p:nvSpPr>
          <p:spPr>
            <a:xfrm>
              <a:off x="296700" y="2236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6" name="Google Shape;396;p30"/>
            <p:cNvSpPr/>
            <p:nvPr/>
          </p:nvSpPr>
          <p:spPr>
            <a:xfrm>
              <a:off x="296700" y="2509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7" name="Google Shape;397;p30"/>
            <p:cNvSpPr/>
            <p:nvPr/>
          </p:nvSpPr>
          <p:spPr>
            <a:xfrm>
              <a:off x="296700" y="2782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8" name="Google Shape;398;p30"/>
            <p:cNvSpPr/>
            <p:nvPr/>
          </p:nvSpPr>
          <p:spPr>
            <a:xfrm>
              <a:off x="296700" y="3055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Google Shape;35;p4"/>
          <p:cNvPicPr preferRelativeResize="0"/>
          <p:nvPr/>
        </p:nvPicPr>
        <p:blipFill rotWithShape="1">
          <a:blip r:embed="rId2">
            <a:alphaModFix amt="61000"/>
          </a:blip>
          <a:srcRect b="0" l="0" r="49904" t="58362"/>
          <a:stretch/>
        </p:blipFill>
        <p:spPr>
          <a:xfrm>
            <a:off x="5072400" y="-35150"/>
            <a:ext cx="4071600" cy="33841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4"/>
          <p:cNvPicPr preferRelativeResize="0"/>
          <p:nvPr/>
        </p:nvPicPr>
        <p:blipFill rotWithShape="1">
          <a:blip r:embed="rId2">
            <a:alphaModFix amt="71000"/>
          </a:blip>
          <a:srcRect b="34206" l="45190" r="0" t="0"/>
          <a:stretch/>
        </p:blipFill>
        <p:spPr>
          <a:xfrm>
            <a:off x="0" y="1759300"/>
            <a:ext cx="2819199" cy="3384199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4"/>
          <p:cNvSpPr txBox="1"/>
          <p:nvPr>
            <p:ph idx="1" type="body"/>
          </p:nvPr>
        </p:nvSpPr>
        <p:spPr>
          <a:xfrm>
            <a:off x="720000" y="1090425"/>
            <a:ext cx="7457400" cy="351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 sz="1200"/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9pPr>
          </a:lstStyle>
          <a:p/>
        </p:txBody>
      </p:sp>
      <p:sp>
        <p:nvSpPr>
          <p:cNvPr id="38" name="Google Shape;38;p4"/>
          <p:cNvSpPr txBox="1"/>
          <p:nvPr>
            <p:ph type="title"/>
          </p:nvPr>
        </p:nvSpPr>
        <p:spPr>
          <a:xfrm>
            <a:off x="720000" y="459050"/>
            <a:ext cx="62289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u="sng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9" name="Google Shape;39;p4"/>
          <p:cNvSpPr txBox="1"/>
          <p:nvPr>
            <p:ph idx="2" type="subTitle"/>
          </p:nvPr>
        </p:nvSpPr>
        <p:spPr>
          <a:xfrm>
            <a:off x="5358025" y="162950"/>
            <a:ext cx="3070800" cy="29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100">
                <a:solidFill>
                  <a:srgbClr val="000000"/>
                </a:solidFill>
              </a:defRPr>
            </a:lvl1pPr>
            <a:lvl2pPr lvl="1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40" name="Google Shape;40;p4"/>
          <p:cNvGrpSpPr/>
          <p:nvPr/>
        </p:nvGrpSpPr>
        <p:grpSpPr>
          <a:xfrm>
            <a:off x="296700" y="1963350"/>
            <a:ext cx="124800" cy="1216800"/>
            <a:chOff x="385100" y="1963350"/>
            <a:chExt cx="124800" cy="1216800"/>
          </a:xfrm>
        </p:grpSpPr>
        <p:sp>
          <p:nvSpPr>
            <p:cNvPr id="41" name="Google Shape;41;p4"/>
            <p:cNvSpPr/>
            <p:nvPr/>
          </p:nvSpPr>
          <p:spPr>
            <a:xfrm>
              <a:off x="385100" y="1963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rotWithShape="0" algn="bl" dir="5400000" dist="28575">
                <a:schemeClr val="lt1"/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4"/>
            <p:cNvSpPr/>
            <p:nvPr/>
          </p:nvSpPr>
          <p:spPr>
            <a:xfrm>
              <a:off x="385100" y="2236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4"/>
            <p:cNvSpPr/>
            <p:nvPr/>
          </p:nvSpPr>
          <p:spPr>
            <a:xfrm>
              <a:off x="385100" y="2509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>
              <a:off x="385100" y="2782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4"/>
            <p:cNvSpPr/>
            <p:nvPr/>
          </p:nvSpPr>
          <p:spPr>
            <a:xfrm>
              <a:off x="385100" y="3055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1">
  <p:cSld name="BLANK_1_1_1_1_1_1_1_1">
    <p:spTree>
      <p:nvGrpSpPr>
        <p:cNvPr id="399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0" name="Google Shape;400;p31"/>
          <p:cNvPicPr preferRelativeResize="0"/>
          <p:nvPr/>
        </p:nvPicPr>
        <p:blipFill rotWithShape="1">
          <a:blip r:embed="rId2">
            <a:alphaModFix amt="65000"/>
          </a:blip>
          <a:srcRect b="56580" l="40008" r="0" t="0"/>
          <a:stretch/>
        </p:blipFill>
        <p:spPr>
          <a:xfrm>
            <a:off x="0" y="2754750"/>
            <a:ext cx="3300626" cy="2388751"/>
          </a:xfrm>
          <a:prstGeom prst="rect">
            <a:avLst/>
          </a:prstGeom>
          <a:noFill/>
          <a:ln>
            <a:noFill/>
          </a:ln>
        </p:spPr>
      </p:pic>
      <p:pic>
        <p:nvPicPr>
          <p:cNvPr id="401" name="Google Shape;401;p31"/>
          <p:cNvPicPr preferRelativeResize="0"/>
          <p:nvPr/>
        </p:nvPicPr>
        <p:blipFill rotWithShape="1">
          <a:blip r:embed="rId2">
            <a:alphaModFix amt="50000"/>
          </a:blip>
          <a:srcRect b="0" l="4798" r="0" t="51732"/>
          <a:stretch/>
        </p:blipFill>
        <p:spPr>
          <a:xfrm>
            <a:off x="0" y="0"/>
            <a:ext cx="7737726" cy="3923101"/>
          </a:xfrm>
          <a:prstGeom prst="rect">
            <a:avLst/>
          </a:prstGeom>
          <a:noFill/>
          <a:ln>
            <a:noFill/>
          </a:ln>
        </p:spPr>
      </p:pic>
      <p:sp>
        <p:nvSpPr>
          <p:cNvPr id="402" name="Google Shape;402;p31"/>
          <p:cNvSpPr txBox="1"/>
          <p:nvPr>
            <p:ph idx="1" type="subTitle"/>
          </p:nvPr>
        </p:nvSpPr>
        <p:spPr>
          <a:xfrm>
            <a:off x="5358025" y="162950"/>
            <a:ext cx="3070800" cy="29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100">
                <a:solidFill>
                  <a:srgbClr val="000000"/>
                </a:solidFill>
              </a:defRPr>
            </a:lvl1pPr>
            <a:lvl2pPr lvl="1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403" name="Google Shape;403;p31"/>
          <p:cNvGrpSpPr/>
          <p:nvPr/>
        </p:nvGrpSpPr>
        <p:grpSpPr>
          <a:xfrm>
            <a:off x="296700" y="1963350"/>
            <a:ext cx="124800" cy="1216800"/>
            <a:chOff x="296700" y="1963350"/>
            <a:chExt cx="124800" cy="1216800"/>
          </a:xfrm>
        </p:grpSpPr>
        <p:sp>
          <p:nvSpPr>
            <p:cNvPr id="404" name="Google Shape;404;p31"/>
            <p:cNvSpPr/>
            <p:nvPr/>
          </p:nvSpPr>
          <p:spPr>
            <a:xfrm>
              <a:off x="296700" y="1963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5" name="Google Shape;405;p31"/>
            <p:cNvSpPr/>
            <p:nvPr/>
          </p:nvSpPr>
          <p:spPr>
            <a:xfrm>
              <a:off x="296700" y="2236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6" name="Google Shape;406;p31"/>
            <p:cNvSpPr/>
            <p:nvPr/>
          </p:nvSpPr>
          <p:spPr>
            <a:xfrm>
              <a:off x="296700" y="2509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7" name="Google Shape;407;p31"/>
            <p:cNvSpPr/>
            <p:nvPr/>
          </p:nvSpPr>
          <p:spPr>
            <a:xfrm>
              <a:off x="296700" y="2782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8" name="Google Shape;408;p31"/>
            <p:cNvSpPr/>
            <p:nvPr/>
          </p:nvSpPr>
          <p:spPr>
            <a:xfrm>
              <a:off x="296700" y="3055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id="409" name="Google Shape;409;p31"/>
          <p:cNvPicPr preferRelativeResize="0"/>
          <p:nvPr/>
        </p:nvPicPr>
        <p:blipFill rotWithShape="1">
          <a:blip r:embed="rId2">
            <a:alphaModFix amt="63000"/>
          </a:blip>
          <a:srcRect b="56939" l="0" r="53419" t="0"/>
          <a:stretch/>
        </p:blipFill>
        <p:spPr>
          <a:xfrm>
            <a:off x="5358025" y="1643600"/>
            <a:ext cx="3785975" cy="3499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Google Shape;47;p5"/>
          <p:cNvPicPr preferRelativeResize="0"/>
          <p:nvPr/>
        </p:nvPicPr>
        <p:blipFill rotWithShape="1">
          <a:blip r:embed="rId2">
            <a:alphaModFix amt="64000"/>
          </a:blip>
          <a:srcRect b="46853" l="0" r="32423" t="0"/>
          <a:stretch/>
        </p:blipFill>
        <p:spPr>
          <a:xfrm>
            <a:off x="3651625" y="823925"/>
            <a:ext cx="5492376" cy="4319576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5"/>
          <p:cNvPicPr preferRelativeResize="0"/>
          <p:nvPr/>
        </p:nvPicPr>
        <p:blipFill rotWithShape="1">
          <a:blip r:embed="rId2">
            <a:alphaModFix amt="56000"/>
          </a:blip>
          <a:srcRect b="0" l="0" r="0" t="60516"/>
          <a:stretch/>
        </p:blipFill>
        <p:spPr>
          <a:xfrm>
            <a:off x="1606275" y="-1"/>
            <a:ext cx="5143499" cy="2030825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5"/>
          <p:cNvSpPr txBox="1"/>
          <p:nvPr>
            <p:ph type="title"/>
          </p:nvPr>
        </p:nvSpPr>
        <p:spPr>
          <a:xfrm>
            <a:off x="715100" y="426751"/>
            <a:ext cx="3381900" cy="122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u="sng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50" name="Google Shape;50;p5"/>
          <p:cNvSpPr txBox="1"/>
          <p:nvPr>
            <p:ph idx="1" type="subTitle"/>
          </p:nvPr>
        </p:nvSpPr>
        <p:spPr>
          <a:xfrm>
            <a:off x="1597088" y="2459475"/>
            <a:ext cx="2504700" cy="491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b="1"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51" name="Google Shape;51;p5"/>
          <p:cNvSpPr txBox="1"/>
          <p:nvPr>
            <p:ph idx="2" type="subTitle"/>
          </p:nvPr>
        </p:nvSpPr>
        <p:spPr>
          <a:xfrm>
            <a:off x="1597088" y="2858350"/>
            <a:ext cx="2504700" cy="122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5"/>
          <p:cNvSpPr txBox="1"/>
          <p:nvPr>
            <p:ph idx="3" type="subTitle"/>
          </p:nvPr>
        </p:nvSpPr>
        <p:spPr>
          <a:xfrm>
            <a:off x="5033913" y="1565525"/>
            <a:ext cx="2504700" cy="491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b="1"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53" name="Google Shape;53;p5"/>
          <p:cNvSpPr txBox="1"/>
          <p:nvPr>
            <p:ph idx="4" type="subTitle"/>
          </p:nvPr>
        </p:nvSpPr>
        <p:spPr>
          <a:xfrm>
            <a:off x="5033913" y="1964400"/>
            <a:ext cx="2504700" cy="122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5" type="subTitle"/>
          </p:nvPr>
        </p:nvSpPr>
        <p:spPr>
          <a:xfrm>
            <a:off x="5358025" y="162950"/>
            <a:ext cx="3070800" cy="29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100"/>
            </a:lvl1pPr>
            <a:lvl2pPr lvl="1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55" name="Google Shape;55;p5"/>
          <p:cNvGrpSpPr/>
          <p:nvPr/>
        </p:nvGrpSpPr>
        <p:grpSpPr>
          <a:xfrm>
            <a:off x="296700" y="1963350"/>
            <a:ext cx="124800" cy="1216800"/>
            <a:chOff x="385100" y="1963350"/>
            <a:chExt cx="124800" cy="1216800"/>
          </a:xfrm>
        </p:grpSpPr>
        <p:sp>
          <p:nvSpPr>
            <p:cNvPr id="56" name="Google Shape;56;p5"/>
            <p:cNvSpPr/>
            <p:nvPr/>
          </p:nvSpPr>
          <p:spPr>
            <a:xfrm>
              <a:off x="385100" y="1963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rotWithShape="0" algn="bl" dir="5400000" dist="28575">
                <a:schemeClr val="lt1"/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5"/>
            <p:cNvSpPr/>
            <p:nvPr/>
          </p:nvSpPr>
          <p:spPr>
            <a:xfrm>
              <a:off x="385100" y="2236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5"/>
            <p:cNvSpPr/>
            <p:nvPr/>
          </p:nvSpPr>
          <p:spPr>
            <a:xfrm>
              <a:off x="385100" y="2509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5"/>
            <p:cNvSpPr/>
            <p:nvPr/>
          </p:nvSpPr>
          <p:spPr>
            <a:xfrm>
              <a:off x="385100" y="2782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5"/>
            <p:cNvSpPr/>
            <p:nvPr/>
          </p:nvSpPr>
          <p:spPr>
            <a:xfrm>
              <a:off x="385100" y="3055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6"/>
          <p:cNvPicPr preferRelativeResize="0"/>
          <p:nvPr/>
        </p:nvPicPr>
        <p:blipFill>
          <a:blip r:embed="rId2">
            <a:alphaModFix amt="68000"/>
          </a:blip>
          <a:stretch>
            <a:fillRect/>
          </a:stretch>
        </p:blipFill>
        <p:spPr>
          <a:xfrm>
            <a:off x="4947449" y="-2991675"/>
            <a:ext cx="7474149" cy="7474149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6"/>
          <p:cNvPicPr preferRelativeResize="0"/>
          <p:nvPr/>
        </p:nvPicPr>
        <p:blipFill>
          <a:blip r:embed="rId2">
            <a:alphaModFix amt="56000"/>
          </a:blip>
          <a:stretch>
            <a:fillRect/>
          </a:stretch>
        </p:blipFill>
        <p:spPr>
          <a:xfrm>
            <a:off x="-763425" y="2032275"/>
            <a:ext cx="6228901" cy="6228901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6"/>
          <p:cNvSpPr txBox="1"/>
          <p:nvPr>
            <p:ph type="title"/>
          </p:nvPr>
        </p:nvSpPr>
        <p:spPr>
          <a:xfrm>
            <a:off x="720000" y="459050"/>
            <a:ext cx="62289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u="sng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65" name="Google Shape;65;p6"/>
          <p:cNvSpPr txBox="1"/>
          <p:nvPr>
            <p:ph idx="1" type="subTitle"/>
          </p:nvPr>
        </p:nvSpPr>
        <p:spPr>
          <a:xfrm>
            <a:off x="5358025" y="162950"/>
            <a:ext cx="3070800" cy="29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100"/>
            </a:lvl1pPr>
            <a:lvl2pPr lvl="1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66" name="Google Shape;66;p6"/>
          <p:cNvGrpSpPr/>
          <p:nvPr/>
        </p:nvGrpSpPr>
        <p:grpSpPr>
          <a:xfrm>
            <a:off x="296700" y="1963350"/>
            <a:ext cx="124800" cy="1216800"/>
            <a:chOff x="385100" y="1963350"/>
            <a:chExt cx="124800" cy="1216800"/>
          </a:xfrm>
        </p:grpSpPr>
        <p:sp>
          <p:nvSpPr>
            <p:cNvPr id="67" name="Google Shape;67;p6"/>
            <p:cNvSpPr/>
            <p:nvPr/>
          </p:nvSpPr>
          <p:spPr>
            <a:xfrm>
              <a:off x="385100" y="1963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rotWithShape="0" algn="bl" dir="5400000" dist="28575">
                <a:schemeClr val="lt1"/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" name="Google Shape;68;p6"/>
            <p:cNvSpPr/>
            <p:nvPr/>
          </p:nvSpPr>
          <p:spPr>
            <a:xfrm>
              <a:off x="385100" y="2236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6"/>
            <p:cNvSpPr/>
            <p:nvPr/>
          </p:nvSpPr>
          <p:spPr>
            <a:xfrm>
              <a:off x="385100" y="2509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" name="Google Shape;70;p6"/>
            <p:cNvSpPr/>
            <p:nvPr/>
          </p:nvSpPr>
          <p:spPr>
            <a:xfrm>
              <a:off x="385100" y="2782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6"/>
            <p:cNvSpPr/>
            <p:nvPr/>
          </p:nvSpPr>
          <p:spPr>
            <a:xfrm>
              <a:off x="385100" y="3055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7"/>
          <p:cNvPicPr preferRelativeResize="0"/>
          <p:nvPr/>
        </p:nvPicPr>
        <p:blipFill rotWithShape="1">
          <a:blip r:embed="rId2">
            <a:alphaModFix amt="48000"/>
          </a:blip>
          <a:srcRect b="34721" l="38916" r="0" t="0"/>
          <a:stretch/>
        </p:blipFill>
        <p:spPr>
          <a:xfrm>
            <a:off x="-16450" y="1638350"/>
            <a:ext cx="3279902" cy="3505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7"/>
          <p:cNvPicPr preferRelativeResize="0"/>
          <p:nvPr/>
        </p:nvPicPr>
        <p:blipFill rotWithShape="1">
          <a:blip r:embed="rId2">
            <a:alphaModFix amt="66000"/>
          </a:blip>
          <a:srcRect b="0" l="0" r="39536" t="39272"/>
          <a:stretch/>
        </p:blipFill>
        <p:spPr>
          <a:xfrm>
            <a:off x="4229776" y="-5"/>
            <a:ext cx="4914224" cy="4935874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7"/>
          <p:cNvSpPr txBox="1"/>
          <p:nvPr>
            <p:ph type="title"/>
          </p:nvPr>
        </p:nvSpPr>
        <p:spPr>
          <a:xfrm>
            <a:off x="715100" y="497413"/>
            <a:ext cx="3279900" cy="957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" type="body"/>
          </p:nvPr>
        </p:nvSpPr>
        <p:spPr>
          <a:xfrm>
            <a:off x="3512425" y="1767975"/>
            <a:ext cx="4533300" cy="21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 sz="1400">
                <a:solidFill>
                  <a:srgbClr val="434343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/>
        </p:txBody>
      </p:sp>
      <p:sp>
        <p:nvSpPr>
          <p:cNvPr id="77" name="Google Shape;77;p7"/>
          <p:cNvSpPr txBox="1"/>
          <p:nvPr>
            <p:ph idx="2" type="subTitle"/>
          </p:nvPr>
        </p:nvSpPr>
        <p:spPr>
          <a:xfrm>
            <a:off x="5358025" y="162950"/>
            <a:ext cx="3070800" cy="29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100"/>
            </a:lvl1pPr>
            <a:lvl2pPr lvl="1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78" name="Google Shape;78;p7"/>
          <p:cNvGrpSpPr/>
          <p:nvPr/>
        </p:nvGrpSpPr>
        <p:grpSpPr>
          <a:xfrm>
            <a:off x="296700" y="1963350"/>
            <a:ext cx="124800" cy="1216800"/>
            <a:chOff x="296700" y="1963350"/>
            <a:chExt cx="124800" cy="1216800"/>
          </a:xfrm>
        </p:grpSpPr>
        <p:sp>
          <p:nvSpPr>
            <p:cNvPr id="79" name="Google Shape;79;p7"/>
            <p:cNvSpPr/>
            <p:nvPr/>
          </p:nvSpPr>
          <p:spPr>
            <a:xfrm>
              <a:off x="296700" y="1963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7"/>
            <p:cNvSpPr/>
            <p:nvPr/>
          </p:nvSpPr>
          <p:spPr>
            <a:xfrm>
              <a:off x="296700" y="2236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7"/>
            <p:cNvSpPr/>
            <p:nvPr/>
          </p:nvSpPr>
          <p:spPr>
            <a:xfrm>
              <a:off x="296700" y="2509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7"/>
            <p:cNvSpPr/>
            <p:nvPr/>
          </p:nvSpPr>
          <p:spPr>
            <a:xfrm>
              <a:off x="296700" y="3055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7"/>
            <p:cNvSpPr/>
            <p:nvPr/>
          </p:nvSpPr>
          <p:spPr>
            <a:xfrm>
              <a:off x="296700" y="2782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rotWithShape="0" algn="bl" dir="5400000" dist="28575">
                <a:schemeClr val="lt1"/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8"/>
          <p:cNvPicPr preferRelativeResize="0"/>
          <p:nvPr/>
        </p:nvPicPr>
        <p:blipFill rotWithShape="1">
          <a:blip r:embed="rId2">
            <a:alphaModFix amt="76000"/>
          </a:blip>
          <a:srcRect b="0" l="0" r="40398" t="47481"/>
          <a:stretch/>
        </p:blipFill>
        <p:spPr>
          <a:xfrm>
            <a:off x="1839625" y="-2"/>
            <a:ext cx="7304376" cy="6436326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8"/>
          <p:cNvPicPr preferRelativeResize="0"/>
          <p:nvPr/>
        </p:nvPicPr>
        <p:blipFill rotWithShape="1">
          <a:blip r:embed="rId2">
            <a:alphaModFix amt="56000"/>
          </a:blip>
          <a:srcRect b="41823" l="53716" r="0" t="0"/>
          <a:stretch/>
        </p:blipFill>
        <p:spPr>
          <a:xfrm>
            <a:off x="0" y="2151200"/>
            <a:ext cx="2380575" cy="299230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8"/>
          <p:cNvSpPr txBox="1"/>
          <p:nvPr>
            <p:ph type="title"/>
          </p:nvPr>
        </p:nvSpPr>
        <p:spPr>
          <a:xfrm>
            <a:off x="715100" y="1817825"/>
            <a:ext cx="7713900" cy="270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85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88" name="Google Shape;88;p8"/>
          <p:cNvSpPr txBox="1"/>
          <p:nvPr>
            <p:ph idx="1" type="subTitle"/>
          </p:nvPr>
        </p:nvSpPr>
        <p:spPr>
          <a:xfrm>
            <a:off x="5358025" y="162950"/>
            <a:ext cx="3070800" cy="29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100"/>
            </a:lvl1pPr>
            <a:lvl2pPr lvl="1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89" name="Google Shape;89;p8"/>
          <p:cNvGrpSpPr/>
          <p:nvPr/>
        </p:nvGrpSpPr>
        <p:grpSpPr>
          <a:xfrm>
            <a:off x="296700" y="1963350"/>
            <a:ext cx="124800" cy="1216800"/>
            <a:chOff x="296700" y="1963350"/>
            <a:chExt cx="124800" cy="1216800"/>
          </a:xfrm>
        </p:grpSpPr>
        <p:sp>
          <p:nvSpPr>
            <p:cNvPr id="90" name="Google Shape;90;p8"/>
            <p:cNvSpPr/>
            <p:nvPr/>
          </p:nvSpPr>
          <p:spPr>
            <a:xfrm>
              <a:off x="296700" y="1963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296700" y="2236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296700" y="2782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8"/>
            <p:cNvSpPr/>
            <p:nvPr/>
          </p:nvSpPr>
          <p:spPr>
            <a:xfrm>
              <a:off x="296700" y="3055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8"/>
            <p:cNvSpPr/>
            <p:nvPr/>
          </p:nvSpPr>
          <p:spPr>
            <a:xfrm>
              <a:off x="296700" y="2509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rotWithShape="0" algn="bl" dir="5400000" dist="28575">
                <a:schemeClr val="lt1"/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9"/>
          <p:cNvPicPr preferRelativeResize="0"/>
          <p:nvPr/>
        </p:nvPicPr>
        <p:blipFill rotWithShape="1">
          <a:blip r:embed="rId2">
            <a:alphaModFix amt="57000"/>
          </a:blip>
          <a:srcRect b="57343" l="0" r="26969" t="0"/>
          <a:stretch/>
        </p:blipFill>
        <p:spPr>
          <a:xfrm>
            <a:off x="2597575" y="1319825"/>
            <a:ext cx="6546426" cy="38236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9"/>
          <p:cNvPicPr preferRelativeResize="0"/>
          <p:nvPr/>
        </p:nvPicPr>
        <p:blipFill rotWithShape="1">
          <a:blip r:embed="rId2">
            <a:alphaModFix amt="56000"/>
          </a:blip>
          <a:srcRect b="0" l="45595" r="0" t="43750"/>
          <a:stretch/>
        </p:blipFill>
        <p:spPr>
          <a:xfrm>
            <a:off x="0" y="0"/>
            <a:ext cx="2798249" cy="2893251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9"/>
          <p:cNvSpPr txBox="1"/>
          <p:nvPr>
            <p:ph type="title"/>
          </p:nvPr>
        </p:nvSpPr>
        <p:spPr>
          <a:xfrm>
            <a:off x="1921375" y="1113825"/>
            <a:ext cx="47475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5000" u="sng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99" name="Google Shape;99;p9"/>
          <p:cNvSpPr txBox="1"/>
          <p:nvPr>
            <p:ph idx="1" type="subTitle"/>
          </p:nvPr>
        </p:nvSpPr>
        <p:spPr>
          <a:xfrm>
            <a:off x="1921375" y="2400200"/>
            <a:ext cx="4747500" cy="156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9"/>
          <p:cNvSpPr txBox="1"/>
          <p:nvPr>
            <p:ph idx="2" type="subTitle"/>
          </p:nvPr>
        </p:nvSpPr>
        <p:spPr>
          <a:xfrm>
            <a:off x="5358025" y="162950"/>
            <a:ext cx="3070800" cy="29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100"/>
            </a:lvl1pPr>
            <a:lvl2pPr lvl="1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01" name="Google Shape;101;p9"/>
          <p:cNvGrpSpPr/>
          <p:nvPr/>
        </p:nvGrpSpPr>
        <p:grpSpPr>
          <a:xfrm>
            <a:off x="296700" y="1963350"/>
            <a:ext cx="124800" cy="1216800"/>
            <a:chOff x="385100" y="1963350"/>
            <a:chExt cx="124800" cy="1216800"/>
          </a:xfrm>
        </p:grpSpPr>
        <p:sp>
          <p:nvSpPr>
            <p:cNvPr id="102" name="Google Shape;102;p9"/>
            <p:cNvSpPr/>
            <p:nvPr/>
          </p:nvSpPr>
          <p:spPr>
            <a:xfrm>
              <a:off x="385100" y="1963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rotWithShape="0" algn="bl" dir="5400000" dist="28575">
                <a:schemeClr val="lt1"/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" name="Google Shape;103;p9"/>
            <p:cNvSpPr/>
            <p:nvPr/>
          </p:nvSpPr>
          <p:spPr>
            <a:xfrm>
              <a:off x="385100" y="2236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9"/>
            <p:cNvSpPr/>
            <p:nvPr/>
          </p:nvSpPr>
          <p:spPr>
            <a:xfrm>
              <a:off x="385100" y="2509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Google Shape;105;p9"/>
            <p:cNvSpPr/>
            <p:nvPr/>
          </p:nvSpPr>
          <p:spPr>
            <a:xfrm>
              <a:off x="385100" y="2782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p9"/>
            <p:cNvSpPr/>
            <p:nvPr/>
          </p:nvSpPr>
          <p:spPr>
            <a:xfrm>
              <a:off x="385100" y="3055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0"/>
          <p:cNvSpPr txBox="1"/>
          <p:nvPr>
            <p:ph type="title"/>
          </p:nvPr>
        </p:nvSpPr>
        <p:spPr>
          <a:xfrm>
            <a:off x="3801600" y="825875"/>
            <a:ext cx="4270200" cy="15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pic>
        <p:nvPicPr>
          <p:cNvPr id="109" name="Google Shape;109;p10"/>
          <p:cNvPicPr preferRelativeResize="0"/>
          <p:nvPr/>
        </p:nvPicPr>
        <p:blipFill rotWithShape="1">
          <a:blip r:embed="rId2">
            <a:alphaModFix amt="58999"/>
          </a:blip>
          <a:srcRect b="0" l="51475" r="0" t="58925"/>
          <a:stretch/>
        </p:blipFill>
        <p:spPr>
          <a:xfrm>
            <a:off x="0" y="0"/>
            <a:ext cx="3625751" cy="30690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0"/>
          <p:cNvPicPr preferRelativeResize="0"/>
          <p:nvPr/>
        </p:nvPicPr>
        <p:blipFill rotWithShape="1">
          <a:blip r:embed="rId2">
            <a:alphaModFix amt="58999"/>
          </a:blip>
          <a:srcRect b="61464" l="0" r="27562" t="0"/>
          <a:stretch/>
        </p:blipFill>
        <p:spPr>
          <a:xfrm>
            <a:off x="4990300" y="2933800"/>
            <a:ext cx="4153700" cy="220970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0"/>
          <p:cNvSpPr txBox="1"/>
          <p:nvPr>
            <p:ph idx="1" type="subTitle"/>
          </p:nvPr>
        </p:nvSpPr>
        <p:spPr>
          <a:xfrm>
            <a:off x="5358025" y="162950"/>
            <a:ext cx="3070800" cy="29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100"/>
            </a:lvl1pPr>
            <a:lvl2pPr lvl="1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2" name="Google Shape;112;p10"/>
          <p:cNvGrpSpPr/>
          <p:nvPr/>
        </p:nvGrpSpPr>
        <p:grpSpPr>
          <a:xfrm>
            <a:off x="296700" y="1963350"/>
            <a:ext cx="124800" cy="1216800"/>
            <a:chOff x="296700" y="1963350"/>
            <a:chExt cx="124800" cy="1216800"/>
          </a:xfrm>
        </p:grpSpPr>
        <p:sp>
          <p:nvSpPr>
            <p:cNvPr id="113" name="Google Shape;113;p10"/>
            <p:cNvSpPr/>
            <p:nvPr/>
          </p:nvSpPr>
          <p:spPr>
            <a:xfrm>
              <a:off x="296700" y="1963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0"/>
            <p:cNvSpPr/>
            <p:nvPr/>
          </p:nvSpPr>
          <p:spPr>
            <a:xfrm>
              <a:off x="296700" y="2236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0"/>
            <p:cNvSpPr/>
            <p:nvPr/>
          </p:nvSpPr>
          <p:spPr>
            <a:xfrm>
              <a:off x="296700" y="2782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0"/>
            <p:cNvSpPr/>
            <p:nvPr/>
          </p:nvSpPr>
          <p:spPr>
            <a:xfrm>
              <a:off x="296700" y="3055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0"/>
            <p:cNvSpPr/>
            <p:nvPr/>
          </p:nvSpPr>
          <p:spPr>
            <a:xfrm>
              <a:off x="296700" y="2509350"/>
              <a:ext cx="124800" cy="124800"/>
            </a:xfrm>
            <a:prstGeom prst="ellipse">
              <a:avLst/>
            </a:prstGeom>
            <a:solidFill>
              <a:srgbClr val="FEE8E8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rotWithShape="0" algn="bl" dir="5400000" dist="28575">
                <a:schemeClr val="lt1"/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29" Type="http://schemas.openxmlformats.org/officeDocument/2006/relationships/slideLayout" Target="../slideLayouts/slideLayout29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1" Type="http://schemas.openxmlformats.org/officeDocument/2006/relationships/theme" Target="../theme/theme1.xml"/><Relationship Id="rId30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Epilogue ExtraBold"/>
              <a:buNone/>
              <a:defRPr sz="3000">
                <a:solidFill>
                  <a:schemeClr val="lt1"/>
                </a:solidFill>
                <a:latin typeface="Epilogue ExtraBold"/>
                <a:ea typeface="Epilogue ExtraBold"/>
                <a:cs typeface="Epilogue ExtraBold"/>
                <a:sym typeface="Epilogue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Epilogue ExtraBold"/>
              <a:buNone/>
              <a:defRPr sz="3000">
                <a:solidFill>
                  <a:schemeClr val="lt1"/>
                </a:solidFill>
                <a:latin typeface="Epilogue ExtraBold"/>
                <a:ea typeface="Epilogue ExtraBold"/>
                <a:cs typeface="Epilogue ExtraBold"/>
                <a:sym typeface="Epilogue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Epilogue ExtraBold"/>
              <a:buNone/>
              <a:defRPr sz="3000">
                <a:solidFill>
                  <a:schemeClr val="lt1"/>
                </a:solidFill>
                <a:latin typeface="Epilogue ExtraBold"/>
                <a:ea typeface="Epilogue ExtraBold"/>
                <a:cs typeface="Epilogue ExtraBold"/>
                <a:sym typeface="Epilogue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Epilogue ExtraBold"/>
              <a:buNone/>
              <a:defRPr sz="3000">
                <a:solidFill>
                  <a:schemeClr val="lt1"/>
                </a:solidFill>
                <a:latin typeface="Epilogue ExtraBold"/>
                <a:ea typeface="Epilogue ExtraBold"/>
                <a:cs typeface="Epilogue ExtraBold"/>
                <a:sym typeface="Epilogue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Epilogue ExtraBold"/>
              <a:buNone/>
              <a:defRPr sz="3000">
                <a:solidFill>
                  <a:schemeClr val="lt1"/>
                </a:solidFill>
                <a:latin typeface="Epilogue ExtraBold"/>
                <a:ea typeface="Epilogue ExtraBold"/>
                <a:cs typeface="Epilogue ExtraBold"/>
                <a:sym typeface="Epilogue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Epilogue ExtraBold"/>
              <a:buNone/>
              <a:defRPr sz="3000">
                <a:solidFill>
                  <a:schemeClr val="lt1"/>
                </a:solidFill>
                <a:latin typeface="Epilogue ExtraBold"/>
                <a:ea typeface="Epilogue ExtraBold"/>
                <a:cs typeface="Epilogue ExtraBold"/>
                <a:sym typeface="Epilogue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Epilogue ExtraBold"/>
              <a:buNone/>
              <a:defRPr sz="3000">
                <a:solidFill>
                  <a:schemeClr val="lt1"/>
                </a:solidFill>
                <a:latin typeface="Epilogue ExtraBold"/>
                <a:ea typeface="Epilogue ExtraBold"/>
                <a:cs typeface="Epilogue ExtraBold"/>
                <a:sym typeface="Epilogue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Epilogue ExtraBold"/>
              <a:buNone/>
              <a:defRPr sz="3000">
                <a:solidFill>
                  <a:schemeClr val="lt1"/>
                </a:solidFill>
                <a:latin typeface="Epilogue ExtraBold"/>
                <a:ea typeface="Epilogue ExtraBold"/>
                <a:cs typeface="Epilogue ExtraBold"/>
                <a:sym typeface="Epilogue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Epilogue ExtraBold"/>
              <a:buNone/>
              <a:defRPr sz="3000">
                <a:solidFill>
                  <a:schemeClr val="lt1"/>
                </a:solidFill>
                <a:latin typeface="Epilogue ExtraBold"/>
                <a:ea typeface="Epilogue ExtraBold"/>
                <a:cs typeface="Epilogue ExtraBold"/>
                <a:sym typeface="Epilogue ExtraBo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DM Sans"/>
              <a:buChar char="●"/>
              <a:defRPr>
                <a:solidFill>
                  <a:schemeClr val="accent4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317500" lvl="1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DM Sans"/>
              <a:buChar char="○"/>
              <a:defRPr>
                <a:solidFill>
                  <a:schemeClr val="accent4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317500" lvl="2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DM Sans"/>
              <a:buChar char="■"/>
              <a:defRPr>
                <a:solidFill>
                  <a:schemeClr val="accent4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317500" lvl="3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DM Sans"/>
              <a:buChar char="●"/>
              <a:defRPr>
                <a:solidFill>
                  <a:schemeClr val="accent4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317500" lvl="4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DM Sans"/>
              <a:buChar char="○"/>
              <a:defRPr>
                <a:solidFill>
                  <a:schemeClr val="accent4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317500" lvl="5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DM Sans"/>
              <a:buChar char="■"/>
              <a:defRPr>
                <a:solidFill>
                  <a:schemeClr val="accent4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317500" lvl="6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DM Sans"/>
              <a:buChar char="●"/>
              <a:defRPr>
                <a:solidFill>
                  <a:schemeClr val="accent4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317500" lvl="7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DM Sans"/>
              <a:buChar char="○"/>
              <a:defRPr>
                <a:solidFill>
                  <a:schemeClr val="accent4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317500" lvl="8" marL="411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DM Sans"/>
              <a:buChar char="■"/>
              <a:defRPr>
                <a:solidFill>
                  <a:schemeClr val="accent4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3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p32"/>
          <p:cNvSpPr/>
          <p:nvPr/>
        </p:nvSpPr>
        <p:spPr>
          <a:xfrm>
            <a:off x="756825" y="3581875"/>
            <a:ext cx="7676700" cy="120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415" name="Google Shape;415;p32"/>
          <p:cNvGraphicFramePr/>
          <p:nvPr/>
        </p:nvGraphicFramePr>
        <p:xfrm>
          <a:off x="753138" y="80840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{290B63BC-4F80-4E08-93AF-0AA2F56BC642}</a:tableStyleId>
              </a:tblPr>
              <a:tblGrid>
                <a:gridCol w="1099075"/>
                <a:gridCol w="687325"/>
                <a:gridCol w="687325"/>
                <a:gridCol w="687325"/>
                <a:gridCol w="687325"/>
                <a:gridCol w="687325"/>
                <a:gridCol w="687325"/>
                <a:gridCol w="687325"/>
                <a:gridCol w="687325"/>
              </a:tblGrid>
              <a:tr h="339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30g</a:t>
                      </a:r>
                      <a:endParaRPr/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50g</a:t>
                      </a:r>
                      <a:endParaRPr/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60g</a:t>
                      </a:r>
                      <a:endParaRPr/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8</a:t>
                      </a:r>
                      <a:r>
                        <a:rPr lang="en"/>
                        <a:t>0g</a:t>
                      </a:r>
                      <a:endParaRPr/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4"/>
                        </a:buClr>
                        <a:buSzPts val="1100"/>
                        <a:buFont typeface="Arial"/>
                        <a:buNone/>
                      </a:pPr>
                      <a:r>
                        <a:rPr lang="en"/>
                        <a:t>100g</a:t>
                      </a:r>
                      <a:endParaRPr/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4"/>
                        </a:buClr>
                        <a:buSzPts val="1100"/>
                        <a:buFont typeface="Arial"/>
                        <a:buNone/>
                      </a:pPr>
                      <a:r>
                        <a:rPr lang="en"/>
                        <a:t>120g</a:t>
                      </a:r>
                      <a:endParaRPr/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150g</a:t>
                      </a:r>
                      <a:endParaRPr/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170g</a:t>
                      </a:r>
                      <a:endParaRPr/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339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Age</a:t>
                      </a:r>
                      <a:endParaRPr/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 gridSpan="8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Quantité de viande à consommer par jour</a:t>
                      </a:r>
                      <a:endParaRPr/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  <a:tr h="339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3-5 ans</a:t>
                      </a:r>
                      <a:endParaRPr/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 gridSpan="8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  <a:tr h="339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5-6 ans</a:t>
                      </a:r>
                      <a:endParaRPr/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 gridSpan="8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  <a:tr h="339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7-</a:t>
                      </a:r>
                      <a:r>
                        <a:rPr lang="en"/>
                        <a:t>9 ans</a:t>
                      </a:r>
                      <a:endParaRPr/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 gridSpan="8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  <a:tr h="339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10-12 ans</a:t>
                      </a:r>
                      <a:endParaRPr/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 gridSpan="8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  <a:tr h="339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adolescent</a:t>
                      </a:r>
                      <a:endParaRPr/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 gridSpan="8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</a:tbl>
          </a:graphicData>
        </a:graphic>
      </p:graphicFrame>
      <p:sp>
        <p:nvSpPr>
          <p:cNvPr id="416" name="Google Shape;416;p32"/>
          <p:cNvSpPr txBox="1"/>
          <p:nvPr>
            <p:ph type="title"/>
          </p:nvPr>
        </p:nvSpPr>
        <p:spPr>
          <a:xfrm>
            <a:off x="1327100" y="67250"/>
            <a:ext cx="62289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 consommation de la viande</a:t>
            </a:r>
            <a:endParaRPr/>
          </a:p>
        </p:txBody>
      </p:sp>
      <p:sp>
        <p:nvSpPr>
          <p:cNvPr id="417" name="Google Shape;417;p32"/>
          <p:cNvSpPr/>
          <p:nvPr/>
        </p:nvSpPr>
        <p:spPr>
          <a:xfrm>
            <a:off x="2114970" y="1743588"/>
            <a:ext cx="769200" cy="101100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rotWithShape="0" algn="bl" dir="5400000" dist="38100">
              <a:schemeClr val="l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8" name="Google Shape;418;p32"/>
          <p:cNvSpPr/>
          <p:nvPr/>
        </p:nvSpPr>
        <p:spPr>
          <a:xfrm>
            <a:off x="2114975" y="2184237"/>
            <a:ext cx="1479300" cy="101100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rotWithShape="0" algn="bl" dir="5400000" dist="38100">
              <a:schemeClr val="l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9" name="Google Shape;419;p32"/>
          <p:cNvSpPr/>
          <p:nvPr/>
        </p:nvSpPr>
        <p:spPr>
          <a:xfrm>
            <a:off x="2114975" y="2557875"/>
            <a:ext cx="3792300" cy="117900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rotWithShape="0" algn="bl" dir="5400000" dist="38100">
              <a:schemeClr val="l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0" name="Google Shape;420;p32"/>
          <p:cNvSpPr/>
          <p:nvPr/>
        </p:nvSpPr>
        <p:spPr>
          <a:xfrm>
            <a:off x="2114970" y="3257961"/>
            <a:ext cx="4363800" cy="101100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rotWithShape="0" algn="bl" dir="5400000" dist="38100">
              <a:schemeClr val="l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1" name="Google Shape;421;p32"/>
          <p:cNvSpPr/>
          <p:nvPr/>
        </p:nvSpPr>
        <p:spPr>
          <a:xfrm>
            <a:off x="2114970" y="2934019"/>
            <a:ext cx="4363800" cy="101100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rotWithShape="0" algn="bl" dir="5400000" dist="38100">
              <a:schemeClr val="l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2" name="Google Shape;422;p32"/>
          <p:cNvSpPr txBox="1"/>
          <p:nvPr>
            <p:ph type="title"/>
          </p:nvPr>
        </p:nvSpPr>
        <p:spPr>
          <a:xfrm>
            <a:off x="753150" y="3750325"/>
            <a:ext cx="8076600" cy="1253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457200" lvl="0" marL="13716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38761D"/>
                </a:solidFill>
              </a:rPr>
              <a:t>Faire cela permet de diminuer :</a:t>
            </a:r>
            <a:endParaRPr sz="1500">
              <a:solidFill>
                <a:srgbClr val="38761D"/>
              </a:solidFill>
            </a:endParaRPr>
          </a:p>
          <a:p>
            <a:pPr indent="-323850" lvl="0" marL="1371600" rtl="0" algn="l"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SzPts val="1500"/>
              <a:buChar char="●"/>
            </a:pPr>
            <a:r>
              <a:rPr lang="en" sz="1500" u="none">
                <a:solidFill>
                  <a:srgbClr val="38761D"/>
                </a:solidFill>
              </a:rPr>
              <a:t>la production du </a:t>
            </a:r>
            <a:r>
              <a:rPr lang="en" sz="1500" u="none">
                <a:solidFill>
                  <a:srgbClr val="38761D"/>
                </a:solidFill>
              </a:rPr>
              <a:t>méthane (polluants atmosphérique)</a:t>
            </a:r>
            <a:endParaRPr sz="1500" u="none">
              <a:solidFill>
                <a:srgbClr val="38761D"/>
              </a:solidFill>
            </a:endParaRPr>
          </a:p>
          <a:p>
            <a:pPr indent="-323850" lvl="0" marL="1371600" rtl="0" algn="l"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SzPts val="1500"/>
              <a:buChar char="●"/>
            </a:pPr>
            <a:r>
              <a:rPr lang="en" sz="1500" u="none">
                <a:solidFill>
                  <a:srgbClr val="38761D"/>
                </a:solidFill>
              </a:rPr>
              <a:t>L’utilisation des ressources naturels</a:t>
            </a:r>
            <a:endParaRPr sz="1500" u="none">
              <a:solidFill>
                <a:srgbClr val="38761D"/>
              </a:solidFill>
            </a:endParaRPr>
          </a:p>
          <a:p>
            <a:pPr indent="-323850" lvl="0" marL="1371600" rtl="0" algn="l"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SzPts val="1500"/>
              <a:buChar char="●"/>
            </a:pPr>
            <a:r>
              <a:rPr lang="en" sz="1500" u="none">
                <a:solidFill>
                  <a:srgbClr val="38761D"/>
                </a:solidFill>
              </a:rPr>
              <a:t>Les déchets organiques</a:t>
            </a:r>
            <a:endParaRPr sz="1500" u="none">
              <a:solidFill>
                <a:srgbClr val="38761D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eat Consumption Thesis by Slidesgo">
  <a:themeElements>
    <a:clrScheme name="Simple Light">
      <a:dk1>
        <a:srgbClr val="FEE8E8"/>
      </a:dk1>
      <a:lt1>
        <a:srgbClr val="FF3C53"/>
      </a:lt1>
      <a:dk2>
        <a:srgbClr val="FF9B61"/>
      </a:dk2>
      <a:lt2>
        <a:srgbClr val="FAC125"/>
      </a:lt2>
      <a:accent1>
        <a:srgbClr val="00D8BD"/>
      </a:accent1>
      <a:accent2>
        <a:srgbClr val="E7E8FC"/>
      </a:accent2>
      <a:accent3>
        <a:srgbClr val="2A7CFA"/>
      </a:accent3>
      <a:accent4>
        <a:srgbClr val="000000"/>
      </a:accent4>
      <a:accent5>
        <a:srgbClr val="FFFFFF"/>
      </a:accent5>
      <a:accent6>
        <a:srgbClr val="FFFFFF"/>
      </a:accent6>
      <a:hlink>
        <a:srgbClr val="F2585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