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Lexend"/>
      <p:regular r:id="rId7"/>
      <p:bold r:id="rId8"/>
    </p:embeddedFont>
    <p:embeddedFont>
      <p:font typeface="Oswald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Oswald-bold.fntdata"/><Relationship Id="rId9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exend-regular.fntdata"/><Relationship Id="rId8" Type="http://schemas.openxmlformats.org/officeDocument/2006/relationships/font" Target="fonts/Lexe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be6b3bbe2_2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be6b3bbe2_2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2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270825" y="126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Oswald"/>
                <a:ea typeface="Oswald"/>
                <a:cs typeface="Oswald"/>
                <a:sym typeface="Oswald"/>
              </a:rPr>
              <a:t>                                   </a:t>
            </a:r>
            <a:r>
              <a:rPr lang="fr">
                <a:solidFill>
                  <a:srgbClr val="93C47D"/>
                </a:solidFill>
                <a:latin typeface="Oswald"/>
                <a:ea typeface="Oswald"/>
                <a:cs typeface="Oswald"/>
                <a:sym typeface="Oswald"/>
              </a:rPr>
              <a:t> MANGER RESPONSABLE</a:t>
            </a:r>
            <a:endParaRPr>
              <a:solidFill>
                <a:srgbClr val="93C47D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17725" y="1491125"/>
            <a:ext cx="2585750" cy="25857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 rot="-2416507">
            <a:off x="5082223" y="3313492"/>
            <a:ext cx="234354" cy="687312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93C47D"/>
          </a:solidFill>
          <a:ln cap="flat" cmpd="sng" w="9525">
            <a:solidFill>
              <a:srgbClr val="93C4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5903475" y="1586575"/>
            <a:ext cx="2404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exend"/>
                <a:ea typeface="Lexend"/>
                <a:cs typeface="Lexend"/>
                <a:sym typeface="Lexend"/>
              </a:rPr>
              <a:t>Produits locaux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495125" y="3826950"/>
            <a:ext cx="1872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exend"/>
                <a:ea typeface="Lexend"/>
                <a:cs typeface="Lexend"/>
                <a:sym typeface="Lexend"/>
              </a:rPr>
              <a:t>Produit respectueux envers animaux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9" name="Google Shape;59;p13"/>
          <p:cNvSpPr/>
          <p:nvPr/>
        </p:nvSpPr>
        <p:spPr>
          <a:xfrm rot="6789025">
            <a:off x="3401364" y="1947684"/>
            <a:ext cx="234264" cy="68735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93C47D"/>
          </a:solidFill>
          <a:ln cap="flat" cmpd="sng" w="9525">
            <a:solidFill>
              <a:srgbClr val="93C4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 rot="2416507">
            <a:off x="3452014" y="3313481"/>
            <a:ext cx="234354" cy="687347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93C47D"/>
          </a:solidFill>
          <a:ln cap="flat" cmpd="sng" w="9525">
            <a:solidFill>
              <a:srgbClr val="93C4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 rot="-7483658">
            <a:off x="5347388" y="1812839"/>
            <a:ext cx="234344" cy="687398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93C47D"/>
          </a:solidFill>
          <a:ln cap="flat" cmpd="sng" w="9525">
            <a:solidFill>
              <a:srgbClr val="93C4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869475" y="3995100"/>
            <a:ext cx="248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exend"/>
                <a:ea typeface="Lexend"/>
                <a:cs typeface="Lexend"/>
                <a:sym typeface="Lexend"/>
              </a:rPr>
              <a:t>Produits non-transformés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899375" y="1571050"/>
            <a:ext cx="2158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exend"/>
                <a:ea typeface="Lexend"/>
                <a:cs typeface="Lexend"/>
                <a:sym typeface="Lexend"/>
              </a:rPr>
              <a:t>Produits éco-responsables</a:t>
            </a: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6689000" y="4710125"/>
            <a:ext cx="2404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latin typeface="Lexend"/>
                <a:ea typeface="Lexend"/>
                <a:cs typeface="Lexend"/>
                <a:sym typeface="Lexend"/>
              </a:rPr>
              <a:t>Une présentation de Olivia et Marie</a:t>
            </a:r>
            <a:endParaRPr sz="1100"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65" name="Google Shape;65;p13"/>
          <p:cNvPicPr preferRelativeResize="0"/>
          <p:nvPr/>
        </p:nvPicPr>
        <p:blipFill rotWithShape="1">
          <a:blip r:embed="rId4">
            <a:alphaModFix/>
          </a:blip>
          <a:srcRect b="-2060" l="-8240" r="8239" t="2060"/>
          <a:stretch/>
        </p:blipFill>
        <p:spPr>
          <a:xfrm>
            <a:off x="6261363" y="126088"/>
            <a:ext cx="2149525" cy="153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27500" y="1942525"/>
            <a:ext cx="1990700" cy="199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 rotWithShape="1">
          <a:blip r:embed="rId6">
            <a:alphaModFix/>
          </a:blip>
          <a:srcRect b="11122" l="13644" r="0" t="2521"/>
          <a:stretch/>
        </p:blipFill>
        <p:spPr>
          <a:xfrm>
            <a:off x="350300" y="2229608"/>
            <a:ext cx="2404199" cy="1554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85946" y="0"/>
            <a:ext cx="1799975" cy="156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510462" y="658158"/>
            <a:ext cx="1714687" cy="12843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