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65425" y="310725"/>
            <a:ext cx="9144000" cy="13731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r" sz="4200">
                <a:solidFill>
                  <a:srgbClr val="783F04"/>
                </a:solidFill>
              </a:rPr>
              <a:t>Ferme/met en veille ton ordinateur si tu l'utilise pas</a:t>
            </a:r>
            <a:endParaRPr sz="4200">
              <a:solidFill>
                <a:srgbClr val="783F04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0" l="8315" r="0" t="31661"/>
          <a:stretch/>
        </p:blipFill>
        <p:spPr>
          <a:xfrm>
            <a:off x="400550" y="2171937"/>
            <a:ext cx="2394925" cy="11878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111225" y="3569925"/>
            <a:ext cx="13575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000">
                <a:solidFill>
                  <a:srgbClr val="783F04"/>
                </a:solidFill>
              </a:rPr>
              <a:t>PK ? </a:t>
            </a:r>
            <a:r>
              <a:rPr b="1" i="1" lang="fr" sz="3000">
                <a:solidFill>
                  <a:srgbClr val="783F04"/>
                </a:solidFill>
              </a:rPr>
              <a:t>→</a:t>
            </a:r>
            <a:endParaRPr b="1" i="1" sz="3000">
              <a:solidFill>
                <a:srgbClr val="783F04"/>
              </a:solidFill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39850" y="1858938"/>
            <a:ext cx="2354925" cy="13025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6139850" y="3610075"/>
            <a:ext cx="29601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>
                <a:solidFill>
                  <a:srgbClr val="783F04"/>
                </a:solidFill>
              </a:rPr>
              <a:t>La planète et ton portefeuille te remercient pour ton geste écologique vu que tu dépense moins d'énergie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3224875" y="1535038"/>
            <a:ext cx="25755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5B0F00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5B0F00"/>
              </a:buClr>
              <a:buSzPts val="2000"/>
              <a:buChar char="-"/>
            </a:pPr>
            <a:r>
              <a:rPr lang="fr" sz="2000">
                <a:solidFill>
                  <a:srgbClr val="5B0F00"/>
                </a:solidFill>
              </a:rPr>
              <a:t>Durée de vie supérieure</a:t>
            </a:r>
            <a:endParaRPr sz="2000">
              <a:solidFill>
                <a:srgbClr val="5B0F00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5B0F00"/>
              </a:buClr>
              <a:buSzPts val="2000"/>
              <a:buChar char="-"/>
            </a:pPr>
            <a:r>
              <a:rPr lang="fr" sz="2000">
                <a:solidFill>
                  <a:srgbClr val="5B0F00"/>
                </a:solidFill>
              </a:rPr>
              <a:t>Facture inférieure</a:t>
            </a:r>
            <a:endParaRPr sz="2000">
              <a:solidFill>
                <a:srgbClr val="5B0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5B0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5B0F00"/>
              </a:solidFill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965975" y="3524913"/>
            <a:ext cx="1725400" cy="143242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3"/>
          <p:cNvSpPr txBox="1"/>
          <p:nvPr/>
        </p:nvSpPr>
        <p:spPr>
          <a:xfrm>
            <a:off x="842250" y="4456600"/>
            <a:ext cx="1324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Ali, Matthias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