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Amatic SC"/>
      <p:regular r:id="rId7"/>
      <p:bold r:id="rId8"/>
    </p:embeddedFont>
    <p:embeddedFont>
      <p:font typeface="EB Garamond SemiBold"/>
      <p:regular r:id="rId9"/>
      <p:bold r:id="rId10"/>
      <p:italic r:id="rId11"/>
      <p:boldItalic r:id="rId12"/>
    </p:embeddedFont>
    <p:embeddedFont>
      <p:font typeface="EB Garamond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SemiBold-italic.fntdata"/><Relationship Id="rId10" Type="http://schemas.openxmlformats.org/officeDocument/2006/relationships/font" Target="fonts/EBGaramondSemiBold-bold.fntdata"/><Relationship Id="rId13" Type="http://schemas.openxmlformats.org/officeDocument/2006/relationships/font" Target="fonts/EBGaramond-regular.fntdata"/><Relationship Id="rId12" Type="http://schemas.openxmlformats.org/officeDocument/2006/relationships/font" Target="fonts/EBGaramond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SemiBold-regular.fntdata"/><Relationship Id="rId15" Type="http://schemas.openxmlformats.org/officeDocument/2006/relationships/font" Target="fonts/EBGaramond-italic.fntdata"/><Relationship Id="rId14" Type="http://schemas.openxmlformats.org/officeDocument/2006/relationships/font" Target="fonts/EBGaramond-bold.fntdata"/><Relationship Id="rId16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4458" y="904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54458" y="90400"/>
            <a:ext cx="8520600" cy="2052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A4C2F4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MÊME</a:t>
            </a:r>
            <a:r>
              <a:rPr b="1" lang="fr">
                <a:solidFill>
                  <a:srgbClr val="A4C2F4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 l’eau de pluie </a:t>
            </a:r>
            <a:r>
              <a:rPr b="1" lang="fr">
                <a:solidFill>
                  <a:srgbClr val="A4C2F4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MÉRITE</a:t>
            </a:r>
            <a:r>
              <a:rPr b="1" lang="fr">
                <a:solidFill>
                  <a:srgbClr val="A4C2F4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 une SECONDE   °vie° </a:t>
            </a:r>
            <a:endParaRPr b="1">
              <a:solidFill>
                <a:srgbClr val="A4C2F4"/>
              </a:solidFill>
              <a:highlight>
                <a:srgbClr val="274E13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7041300" y="4719925"/>
            <a:ext cx="2102700" cy="4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lt1"/>
                </a:solidFill>
              </a:rPr>
              <a:t>Sofia et Pauline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975" y="2301500"/>
            <a:ext cx="2334575" cy="26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86175" y="1809900"/>
            <a:ext cx="2683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Comment</a:t>
            </a:r>
            <a:r>
              <a:rPr b="1" lang="fr"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ça marche?</a:t>
            </a:r>
            <a:endParaRPr b="1" sz="19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57805">
            <a:off x="7646572" y="2567875"/>
            <a:ext cx="1376949" cy="10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03400" y="1317875"/>
            <a:ext cx="933749" cy="93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9146" y="1317880"/>
            <a:ext cx="1578952" cy="126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4996550" y="2784450"/>
            <a:ext cx="2212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solidFill>
                  <a:srgbClr val="274E13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Filtrez la!</a:t>
            </a:r>
            <a:endParaRPr sz="3500">
              <a:solidFill>
                <a:srgbClr val="274E13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