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Pacifico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Pacific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f1d9cd9e7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2f1d9cd9e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jp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ctrTitle"/>
          </p:nvPr>
        </p:nvSpPr>
        <p:spPr>
          <a:xfrm>
            <a:off x="2572215" y="317356"/>
            <a:ext cx="4534829" cy="4860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8888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8888"/>
              <a:buNone/>
            </a:pPr>
            <a:r>
              <a:rPr lang="en" sz="2000"/>
              <a:t> </a:t>
            </a:r>
            <a:r>
              <a:rPr b="1" lang="en" sz="2000"/>
              <a:t> </a:t>
            </a:r>
            <a:endParaRPr b="1" sz="49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9475" y="359525"/>
            <a:ext cx="3435674" cy="21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4555" y="998626"/>
            <a:ext cx="837986" cy="839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a Segno Di Spunta in stile Color" id="98" name="Google Shape;9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2716" y="897978"/>
            <a:ext cx="539816" cy="53981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4"/>
          <p:cNvSpPr txBox="1"/>
          <p:nvPr/>
        </p:nvSpPr>
        <p:spPr>
          <a:xfrm>
            <a:off x="156750" y="980050"/>
            <a:ext cx="54663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●"/>
            </a:pPr>
            <a:r>
              <a:rPr b="0" i="0" lang="en" sz="22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Évitez les bouteilles en </a:t>
            </a:r>
            <a:r>
              <a:rPr b="1" i="0" lang="en" sz="22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plastique</a:t>
            </a:r>
            <a:r>
              <a:rPr b="0" i="0" lang="en" sz="22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 jetables..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202124"/>
              </a:solidFill>
              <a:highlight>
                <a:srgbClr val="FFFFFF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Pacifico"/>
              <a:buChar char="●"/>
            </a:pPr>
            <a:r>
              <a:rPr b="0" i="0" lang="en" sz="2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Pacifico"/>
                <a:ea typeface="Pacifico"/>
                <a:cs typeface="Pacifico"/>
                <a:sym typeface="Pacifico"/>
              </a:rPr>
              <a:t>Préférez les gourdes réutilisables...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4"/>
          <p:cNvSpPr txBox="1"/>
          <p:nvPr/>
        </p:nvSpPr>
        <p:spPr>
          <a:xfrm>
            <a:off x="8373370" y="4587781"/>
            <a:ext cx="20880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DIEGO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GIOVANNI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 txBox="1"/>
          <p:nvPr/>
        </p:nvSpPr>
        <p:spPr>
          <a:xfrm>
            <a:off x="116025" y="123750"/>
            <a:ext cx="572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EVITER LE   PLASTIQUE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 plastiche più pericolose per gli animali marini - Focus.it" id="102" name="Google Shape;10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9475" y="2661600"/>
            <a:ext cx="3435675" cy="20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3390" y="3609475"/>
            <a:ext cx="674399" cy="675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5.googleusercontent.com/g_wcknCzJ6NOSBIHIiNrUYeVmTYifLpluWQ6CgAPJtApuSaPMEpVsVOeNGrBk_4g0C6G5qdc__KHNG9uYjsFSV-YSL94n9SXUi1lsQoFBouBhIUmj9ESyVz_R06lRPQcCwn_E7cnLgeTUtOegHX2_iEiIw=s2048" id="104" name="Google Shape;10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5800" y="2437725"/>
            <a:ext cx="4908600" cy="245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