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0"/>
            <a:ext cx="89916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563975" y="4808725"/>
            <a:ext cx="13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Diego et Loïc </a:t>
            </a:r>
            <a:endParaRPr b="1"/>
          </a:p>
        </p:txBody>
      </p:sp>
      <p:sp>
        <p:nvSpPr>
          <p:cNvPr id="56" name="Google Shape;56;p13"/>
          <p:cNvSpPr txBox="1"/>
          <p:nvPr/>
        </p:nvSpPr>
        <p:spPr>
          <a:xfrm>
            <a:off x="7563975" y="4808725"/>
            <a:ext cx="15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3092" l="-1400" r="1400" t="4146"/>
          <a:stretch/>
        </p:blipFill>
        <p:spPr>
          <a:xfrm>
            <a:off x="5707725" y="3257200"/>
            <a:ext cx="3050127" cy="16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