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EB Garamon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0" Type="http://schemas.openxmlformats.org/officeDocument/2006/relationships/image" Target="../media/image7.png"/><Relationship Id="rId9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49783" y="6790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EB Garamond"/>
                <a:ea typeface="EB Garamond"/>
                <a:cs typeface="EB Garamond"/>
                <a:sym typeface="EB Garamond"/>
              </a:rPr>
              <a:t>  </a:t>
            </a:r>
            <a:r>
              <a:rPr lang="fr">
                <a:latin typeface="EB Garamond"/>
                <a:ea typeface="EB Garamond"/>
                <a:cs typeface="EB Garamond"/>
                <a:sym typeface="EB Garamond"/>
              </a:rPr>
              <a:t>Le vélo, un atout pour l’environnement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6806425" y="283650"/>
            <a:ext cx="2492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highlight>
                  <a:srgbClr val="D9EAD3"/>
                </a:highlight>
              </a:rPr>
              <a:t> </a:t>
            </a:r>
            <a:r>
              <a:rPr lang="fr" sz="8007">
                <a:solidFill>
                  <a:schemeClr val="dk1"/>
                </a:solidFill>
                <a:highlight>
                  <a:srgbClr val="D9EAD3"/>
                </a:highlight>
              </a:rPr>
              <a:t> </a:t>
            </a:r>
            <a:endParaRPr sz="21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425" y="1922425"/>
            <a:ext cx="2089400" cy="12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651" y="283650"/>
            <a:ext cx="1211975" cy="1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251525" y="4560925"/>
            <a:ext cx="4380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Keyla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Philippe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5" y="276014"/>
            <a:ext cx="1734600" cy="122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9025" y="1415775"/>
            <a:ext cx="291200" cy="2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7876" y="2212475"/>
            <a:ext cx="2627574" cy="18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5601" y="3108875"/>
            <a:ext cx="2627574" cy="18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949" y="2626586"/>
            <a:ext cx="1616724" cy="1032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09925" y="3568340"/>
            <a:ext cx="1935025" cy="9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2850" y="75281"/>
            <a:ext cx="2089401" cy="147972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7069425" y="224250"/>
            <a:ext cx="1585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Bénéfique pour l’atmosphère et pour la santé de l’être humain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87316" y="3613625"/>
            <a:ext cx="1734612" cy="11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