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50" y="0"/>
            <a:ext cx="9144000" cy="754200"/>
          </a:xfrm>
          <a:prstGeom prst="rect">
            <a:avLst/>
          </a:prstGeom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36666"/>
              <a:buFont typeface="Arial"/>
              <a:buNone/>
            </a:pPr>
            <a:r>
              <a:rPr lang="fr" sz="3000"/>
              <a:t>GAGNER DU TEMPS, DE L’EAU ET DE L’ARGENT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/>
              <a:t> </a:t>
            </a:r>
            <a:r>
              <a:rPr lang="fr" sz="3000"/>
              <a:t>   Machine à laver                                        Lave vaisselle</a:t>
            </a:r>
            <a:endParaRPr sz="1100">
              <a:solidFill>
                <a:schemeClr val="dk2"/>
              </a:solidFill>
            </a:endParaRPr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0" y="754200"/>
            <a:ext cx="9144000" cy="4389300"/>
          </a:xfrm>
          <a:prstGeom prst="rect">
            <a:avLst/>
          </a:prstGeom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750">
                <a:solidFill>
                  <a:srgbClr val="FF0000"/>
                </a:solidFill>
              </a:rPr>
              <a:t> </a:t>
            </a:r>
            <a:r>
              <a:rPr b="1" lang="fr" sz="2000">
                <a:solidFill>
                  <a:srgbClr val="FF0000"/>
                </a:solidFill>
              </a:rPr>
              <a:t>Comment économiser de l’eau et de l’énergie?</a:t>
            </a:r>
            <a:endParaRPr b="1" sz="20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 sz="2000"/>
              <a:t>programmes ECO ou BASSE TEMPERATURE                 -    programmes ECO ou BASSE TEMPERATURE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 sz="2000"/>
              <a:t>PROFITER LES HEURES CREUSES                                    -    EVITER programmes INTENSIF ou RAPIDE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5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fr" sz="2000"/>
              <a:t>UTILISER PEU DE PRODUIT CHIMIQUE                            -    REMPLIR lave vaiselle au MAXIMUM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-308610" lvl="0" marL="457200" rtl="0" algn="l">
              <a:spcBef>
                <a:spcPts val="0"/>
              </a:spcBef>
              <a:spcAft>
                <a:spcPts val="0"/>
              </a:spcAft>
              <a:buSzPct val="90000"/>
              <a:buChar char="-"/>
            </a:pPr>
            <a:r>
              <a:rPr lang="fr" sz="2000"/>
              <a:t>NE PAS SURDOSER LA MACHINE A LAVER  </a:t>
            </a:r>
            <a:r>
              <a:rPr lang="fr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5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202124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2525" y="882050"/>
            <a:ext cx="1673676" cy="163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 rotWithShape="1">
          <a:blip r:embed="rId4">
            <a:alphaModFix/>
          </a:blip>
          <a:srcRect b="0" l="0" r="-15874" t="-11148"/>
          <a:stretch/>
        </p:blipFill>
        <p:spPr>
          <a:xfrm>
            <a:off x="6261375" y="882050"/>
            <a:ext cx="2493801" cy="163735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/>
          <p:nvPr/>
        </p:nvSpPr>
        <p:spPr>
          <a:xfrm>
            <a:off x="3507200" y="1049700"/>
            <a:ext cx="1673700" cy="1469700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6683050" y="4705925"/>
            <a:ext cx="142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fr">
                <a:latin typeface="Roboto"/>
                <a:ea typeface="Roboto"/>
                <a:cs typeface="Roboto"/>
                <a:sym typeface="Roboto"/>
              </a:rPr>
              <a:t>Jacopo et Luca</a:t>
            </a:r>
            <a:endParaRPr i="1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