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b1d271a7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b1d271a7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225" y="0"/>
            <a:ext cx="3717626" cy="24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35067" r="6681" t="0"/>
          <a:stretch/>
        </p:blipFill>
        <p:spPr>
          <a:xfrm>
            <a:off x="4572025" y="1322500"/>
            <a:ext cx="4226698" cy="324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500" y="2741600"/>
            <a:ext cx="2869550" cy="17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99999">
            <a:off x="2902301" y="2452161"/>
            <a:ext cx="2085550" cy="19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141778" y="4458100"/>
            <a:ext cx="286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-90% d’électricité !!</a:t>
            </a:r>
            <a:endParaRPr b="1" sz="2100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168275" y="194375"/>
            <a:ext cx="422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LED VS ampoules à incandescence : faites le bon choix !</a:t>
            </a:r>
            <a:endParaRPr b="1"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02500" y="4206925"/>
            <a:ext cx="224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highlight>
                  <a:srgbClr val="FF0000"/>
                </a:highlight>
              </a:rPr>
              <a:t>ce mec est une lumière</a:t>
            </a:r>
            <a:endParaRPr sz="900">
              <a:solidFill>
                <a:schemeClr val="lt1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