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Nuni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Nunito-boldItalic.fntdata"/><Relationship Id="rId9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Nunito-regular.fntdata"/><Relationship Id="rId8" Type="http://schemas.openxmlformats.org/officeDocument/2006/relationships/font" Target="fonts/Nuni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2cf896c9dd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2cf896c9dd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/>
          <p:nvPr/>
        </p:nvSpPr>
        <p:spPr>
          <a:xfrm>
            <a:off x="0" y="1152450"/>
            <a:ext cx="1207980" cy="742500"/>
          </a:xfrm>
          <a:prstGeom prst="cloud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acheter</a:t>
            </a:r>
            <a:endParaRPr/>
          </a:p>
        </p:txBody>
      </p:sp>
      <p:sp>
        <p:nvSpPr>
          <p:cNvPr id="129" name="Google Shape;129;p13"/>
          <p:cNvSpPr/>
          <p:nvPr/>
        </p:nvSpPr>
        <p:spPr>
          <a:xfrm>
            <a:off x="4859500" y="3612050"/>
            <a:ext cx="1340496" cy="742500"/>
          </a:xfrm>
          <a:prstGeom prst="cloud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2"/>
                </a:solidFill>
              </a:rPr>
              <a:t>ne pas  </a:t>
            </a:r>
            <a:r>
              <a:rPr lang="fr">
                <a:solidFill>
                  <a:schemeClr val="dk2"/>
                </a:solidFill>
              </a:rPr>
              <a:t>gâcher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30" name="Google Shape;130;p13"/>
          <p:cNvSpPr/>
          <p:nvPr/>
        </p:nvSpPr>
        <p:spPr>
          <a:xfrm>
            <a:off x="5489825" y="2735775"/>
            <a:ext cx="1187892" cy="742500"/>
          </a:xfrm>
          <a:prstGeom prst="cloud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gagner</a:t>
            </a:r>
            <a:endParaRPr/>
          </a:p>
        </p:txBody>
      </p:sp>
      <p:sp>
        <p:nvSpPr>
          <p:cNvPr id="131" name="Google Shape;131;p13"/>
          <p:cNvSpPr/>
          <p:nvPr/>
        </p:nvSpPr>
        <p:spPr>
          <a:xfrm>
            <a:off x="3465988" y="576825"/>
            <a:ext cx="965304" cy="742500"/>
          </a:xfrm>
          <a:prstGeom prst="cloud">
            <a:avLst/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jeter</a:t>
            </a:r>
            <a:endParaRPr/>
          </a:p>
        </p:txBody>
      </p:sp>
      <p:sp>
        <p:nvSpPr>
          <p:cNvPr id="132" name="Google Shape;132;p13"/>
          <p:cNvSpPr/>
          <p:nvPr/>
        </p:nvSpPr>
        <p:spPr>
          <a:xfrm>
            <a:off x="1839375" y="1110500"/>
            <a:ext cx="1187892" cy="742500"/>
          </a:xfrm>
          <a:prstGeom prst="cloud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utiliser</a:t>
            </a:r>
            <a:endParaRPr/>
          </a:p>
        </p:txBody>
      </p:sp>
      <p:sp>
        <p:nvSpPr>
          <p:cNvPr id="133" name="Google Shape;133;p13"/>
          <p:cNvSpPr/>
          <p:nvPr/>
        </p:nvSpPr>
        <p:spPr>
          <a:xfrm>
            <a:off x="1656925" y="2200500"/>
            <a:ext cx="1207980" cy="742500"/>
          </a:xfrm>
          <a:prstGeom prst="cloud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utiliser</a:t>
            </a:r>
            <a:endParaRPr/>
          </a:p>
        </p:txBody>
      </p:sp>
      <p:sp>
        <p:nvSpPr>
          <p:cNvPr id="134" name="Google Shape;134;p13"/>
          <p:cNvSpPr/>
          <p:nvPr/>
        </p:nvSpPr>
        <p:spPr>
          <a:xfrm>
            <a:off x="88325" y="2735775"/>
            <a:ext cx="1187892" cy="742500"/>
          </a:xfrm>
          <a:prstGeom prst="cloud">
            <a:avLst/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acheter</a:t>
            </a:r>
            <a:endParaRPr/>
          </a:p>
        </p:txBody>
      </p:sp>
      <p:sp>
        <p:nvSpPr>
          <p:cNvPr id="135" name="Google Shape;135;p13"/>
          <p:cNvSpPr/>
          <p:nvPr/>
        </p:nvSpPr>
        <p:spPr>
          <a:xfrm>
            <a:off x="3225525" y="2704825"/>
            <a:ext cx="1446228" cy="742500"/>
          </a:xfrm>
          <a:prstGeom prst="cloud">
            <a:avLst/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revendre</a:t>
            </a:r>
            <a:endParaRPr/>
          </a:p>
        </p:txBody>
      </p:sp>
      <p:sp>
        <p:nvSpPr>
          <p:cNvPr id="136" name="Google Shape;136;p13"/>
          <p:cNvSpPr/>
          <p:nvPr/>
        </p:nvSpPr>
        <p:spPr>
          <a:xfrm rot="2396905">
            <a:off x="2673456" y="2537403"/>
            <a:ext cx="662516" cy="40462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3"/>
          <p:cNvSpPr/>
          <p:nvPr/>
        </p:nvSpPr>
        <p:spPr>
          <a:xfrm rot="-1188634">
            <a:off x="1222021" y="2621059"/>
            <a:ext cx="553242" cy="404736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3"/>
          <p:cNvSpPr/>
          <p:nvPr/>
        </p:nvSpPr>
        <p:spPr>
          <a:xfrm rot="-1302803">
            <a:off x="3020715" y="931316"/>
            <a:ext cx="507617" cy="404612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A61C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3"/>
          <p:cNvSpPr/>
          <p:nvPr/>
        </p:nvSpPr>
        <p:spPr>
          <a:xfrm>
            <a:off x="1222050" y="1279400"/>
            <a:ext cx="553200" cy="40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3"/>
          <p:cNvSpPr/>
          <p:nvPr/>
        </p:nvSpPr>
        <p:spPr>
          <a:xfrm>
            <a:off x="4810450" y="2869725"/>
            <a:ext cx="657900" cy="4746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41" name="Google Shape;141;p13"/>
          <p:cNvSpPr/>
          <p:nvPr/>
        </p:nvSpPr>
        <p:spPr>
          <a:xfrm rot="2339170">
            <a:off x="4182586" y="3509164"/>
            <a:ext cx="658049" cy="475041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38761D"/>
          </a:solidFill>
          <a:ln cap="flat" cmpd="sng" w="9525">
            <a:solidFill>
              <a:srgbClr val="274E1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3"/>
          <p:cNvSpPr txBox="1"/>
          <p:nvPr/>
        </p:nvSpPr>
        <p:spPr>
          <a:xfrm>
            <a:off x="562950" y="3905525"/>
            <a:ext cx="1871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000">
                <a:latin typeface="Calibri"/>
                <a:ea typeface="Calibri"/>
                <a:cs typeface="Calibri"/>
                <a:sym typeface="Calibri"/>
              </a:rPr>
              <a:t>Tommaso</a:t>
            </a:r>
            <a:r>
              <a:rPr lang="fr" sz="20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fr" sz="1600">
                <a:latin typeface="Calibri"/>
                <a:ea typeface="Calibri"/>
                <a:cs typeface="Calibri"/>
                <a:sym typeface="Calibri"/>
              </a:rPr>
              <a:t>Emanuele</a:t>
            </a:r>
            <a:endParaRPr b="1" sz="1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3"/>
          <p:cNvSpPr/>
          <p:nvPr/>
        </p:nvSpPr>
        <p:spPr>
          <a:xfrm rot="2396905">
            <a:off x="4483881" y="931303"/>
            <a:ext cx="662516" cy="40462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3"/>
          <p:cNvSpPr/>
          <p:nvPr/>
        </p:nvSpPr>
        <p:spPr>
          <a:xfrm>
            <a:off x="5065675" y="1214650"/>
            <a:ext cx="2057832" cy="783324"/>
          </a:xfrm>
          <a:prstGeom prst="cloud">
            <a:avLst/>
          </a:prstGeom>
          <a:solidFill>
            <a:srgbClr val="DD7E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gaspiller les ressources et polluer</a:t>
            </a:r>
            <a:endParaRPr/>
          </a:p>
        </p:txBody>
      </p:sp>
      <p:sp>
        <p:nvSpPr>
          <p:cNvPr id="145" name="Google Shape;145;p13"/>
          <p:cNvSpPr txBox="1"/>
          <p:nvPr/>
        </p:nvSpPr>
        <p:spPr>
          <a:xfrm>
            <a:off x="5793200" y="232700"/>
            <a:ext cx="33507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latin typeface="Calibri"/>
                <a:ea typeface="Calibri"/>
                <a:cs typeface="Calibri"/>
                <a:sym typeface="Calibri"/>
              </a:rPr>
              <a:t>PRIVILÉGIER LA SECONDE MAIN</a:t>
            </a:r>
            <a:endParaRPr b="1" sz="2800" u="sng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32725" y="3560775"/>
            <a:ext cx="2829701" cy="141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