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Nunito"/>
      <p:regular r:id="rId7"/>
      <p:bold r:id="rId8"/>
      <p:italic r:id="rId9"/>
      <p:boldItalic r:id="rId10"/>
    </p:embeddedFont>
    <p:embeddedFont>
      <p:font typeface="Maven Pro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http://customooxmlschemas.google.com/">
      <go:slidesCustomData xmlns:go="http://customooxmlschemas.google.com/" r:id="rId13" roundtripDataSignature="AMtx7mhsqg1nd8t4E7ZgWxVExemwxJ1I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avenPro-regular.fntdata"/><Relationship Id="rId10" Type="http://schemas.openxmlformats.org/officeDocument/2006/relationships/font" Target="fonts/Nunito-boldItalic.fntdata"/><Relationship Id="rId13" Type="http://customschemas.google.com/relationships/presentationmetadata" Target="metadata"/><Relationship Id="rId12" Type="http://schemas.openxmlformats.org/officeDocument/2006/relationships/font" Target="fonts/MavenPr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Nunito-regular.fntdata"/><Relationship Id="rId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5" name="Google Shape;27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4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4"/>
            <p:cNvGrpSpPr/>
            <p:nvPr/>
          </p:nvGrpSpPr>
          <p:grpSpPr>
            <a:xfrm>
              <a:off x="7343003" y="4453711"/>
              <a:ext cx="316800" cy="688512"/>
              <a:chOff x="7343003" y="4453711"/>
              <a:chExt cx="316800" cy="688512"/>
            </a:xfrm>
          </p:grpSpPr>
          <p:sp>
            <p:nvSpPr>
              <p:cNvPr id="12" name="Google Shape;12;p4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13;p4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" name="Google Shape;14;p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4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4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4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" name="Google Shape;18;p4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4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4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4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4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" name="Google Shape;23;p4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4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26;p4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4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4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9" name="Google Shape;29;p4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4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" name="Google Shape;32;p4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4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4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" name="Google Shape;36;p4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7" name="Google Shape;37;p4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4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39;p4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0" name="Google Shape;40;p4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4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4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3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3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" name="Google Shape;148;p13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3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4" name="Google Shape;154;p13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3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13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13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1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9" name="Google Shape;159;p13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3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13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1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" name="Google Shape;163;p1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3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13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13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13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9" name="Google Shape;169;p13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3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171;p13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172;p13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1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4" name="Google Shape;174;p13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3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13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177;p13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" name="Google Shape;178;p13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3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180;p13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13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1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4" name="Google Shape;184;p13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3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13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13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13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9" name="Google Shape;189;p13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3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13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13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1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4" name="Google Shape;194;p13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3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13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13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13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3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13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13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13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3" name="Google Shape;203;p1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3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13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13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13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8" name="Google Shape;208;p13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3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13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13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13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4" name="Google Shape;214;p13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3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13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13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13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" name="Google Shape;219;p13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3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Google Shape;221;p13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222;p13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3" name="Google Shape;223;p1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3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Google Shape;225;p13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226;p13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13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8" name="Google Shape;228;p13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3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13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13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233;p1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4" name="Google Shape;234;p13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3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236;p13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237;p13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13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9" name="Google Shape;239;p13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3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13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13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3" name="Google Shape;243;p1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3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13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246;p13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13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p13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9" name="Google Shape;249;p13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3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13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252;p13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1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" name="Google Shape;254;p13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3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13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" name="Google Shape;257;p13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13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9" name="Google Shape;259;p13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3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13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Google Shape;262;p13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3" name="Google Shape;263;p1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3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Google Shape;265;p13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6" name="Google Shape;266;p13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13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68" name="Google Shape;268;p13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3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5"/>
          <p:cNvGrpSpPr/>
          <p:nvPr/>
        </p:nvGrpSpPr>
        <p:grpSpPr>
          <a:xfrm>
            <a:off x="146769" y="3406"/>
            <a:ext cx="1233214" cy="1384535"/>
            <a:chOff x="146769" y="3406"/>
            <a:chExt cx="1233214" cy="1384535"/>
          </a:xfrm>
        </p:grpSpPr>
        <p:grpSp>
          <p:nvGrpSpPr>
            <p:cNvPr id="51" name="Google Shape;51;p5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5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Google Shape;53;p5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" name="Google Shape;54;p5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" name="Google Shape;56;p5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" name="Google Shape;57;p5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8" name="Google Shape;58;p5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5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5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5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63" name="Google Shape;63;p5"/>
          <p:cNvGrpSpPr/>
          <p:nvPr/>
        </p:nvGrpSpPr>
        <p:grpSpPr>
          <a:xfrm>
            <a:off x="6775084" y="2904008"/>
            <a:ext cx="2186147" cy="2239500"/>
            <a:chOff x="6775084" y="2904008"/>
            <a:chExt cx="2186147" cy="2239500"/>
          </a:xfrm>
        </p:grpSpPr>
        <p:grpSp>
          <p:nvGrpSpPr>
            <p:cNvPr id="64" name="Google Shape;64;p5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Google Shape;70;p5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" name="Google Shape;71;p5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5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5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Google Shape;75;p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6" name="Google Shape;76;p5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5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78;p5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" name="Google Shape;79;p5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5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5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2" name="Google Shape;82;p5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8" name="Google Shape;88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7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8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9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10"/>
          <p:cNvGrpSpPr/>
          <p:nvPr/>
        </p:nvGrpSpPr>
        <p:grpSpPr>
          <a:xfrm>
            <a:off x="6866714" y="1255"/>
            <a:ext cx="2267380" cy="2601741"/>
            <a:chOff x="6790514" y="1255"/>
            <a:chExt cx="2267380" cy="2601741"/>
          </a:xfrm>
        </p:grpSpPr>
        <p:grpSp>
          <p:nvGrpSpPr>
            <p:cNvPr id="114" name="Google Shape;114;p10"/>
            <p:cNvGrpSpPr/>
            <p:nvPr/>
          </p:nvGrpSpPr>
          <p:grpSpPr>
            <a:xfrm>
              <a:off x="7067536" y="1255"/>
              <a:ext cx="1990358" cy="1990303"/>
              <a:chOff x="7067536" y="1255"/>
              <a:chExt cx="1990358" cy="1990303"/>
            </a:xfrm>
          </p:grpSpPr>
          <p:sp>
            <p:nvSpPr>
              <p:cNvPr id="115" name="Google Shape;115;p10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10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10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8" name="Google Shape;118;p10"/>
            <p:cNvGrpSpPr/>
            <p:nvPr/>
          </p:nvGrpSpPr>
          <p:grpSpPr>
            <a:xfrm>
              <a:off x="8207126" y="1807997"/>
              <a:ext cx="795000" cy="795000"/>
              <a:chOff x="8207126" y="1807997"/>
              <a:chExt cx="795000" cy="795000"/>
            </a:xfrm>
          </p:grpSpPr>
          <p:sp>
            <p:nvSpPr>
              <p:cNvPr id="119" name="Google Shape;119;p10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1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1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2" name="Google Shape;122;p10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10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10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25" name="Google Shape;125;p10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11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1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1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Google Shape;131;p1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11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11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2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2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9" name="Google Shape;139;p12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b="0" i="0" sz="13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595E2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"/>
          <p:cNvSpPr txBox="1"/>
          <p:nvPr>
            <p:ph type="title"/>
          </p:nvPr>
        </p:nvSpPr>
        <p:spPr>
          <a:xfrm>
            <a:off x="3466426" y="-94140"/>
            <a:ext cx="58578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fr" u="sng">
                <a:solidFill>
                  <a:srgbClr val="29FF52"/>
                </a:solidFill>
              </a:rPr>
              <a:t>VIVE LES MOTEURS À  BASSE EMPREINTE CARBONE !</a:t>
            </a:r>
            <a:endParaRPr u="sng">
              <a:solidFill>
                <a:srgbClr val="29FF52"/>
              </a:solidFill>
            </a:endParaRPr>
          </a:p>
        </p:txBody>
      </p:sp>
      <p:pic>
        <p:nvPicPr>
          <p:cNvPr id="278" name="Google Shape;27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73100" y="1741400"/>
            <a:ext cx="2870900" cy="3402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2"/>
          <p:cNvSpPr/>
          <p:nvPr/>
        </p:nvSpPr>
        <p:spPr>
          <a:xfrm>
            <a:off x="162427" y="208825"/>
            <a:ext cx="2120100" cy="1394400"/>
          </a:xfrm>
          <a:prstGeom prst="ellipse">
            <a:avLst/>
          </a:prstGeom>
          <a:solidFill>
            <a:srgbClr val="C9C9F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2"/>
          <p:cNvSpPr/>
          <p:nvPr/>
        </p:nvSpPr>
        <p:spPr>
          <a:xfrm>
            <a:off x="2500503" y="1106125"/>
            <a:ext cx="2071500" cy="1299300"/>
          </a:xfrm>
          <a:prstGeom prst="ellipse">
            <a:avLst/>
          </a:prstGeom>
          <a:solidFill>
            <a:srgbClr val="C9C9F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"/>
          <p:cNvSpPr/>
          <p:nvPr/>
        </p:nvSpPr>
        <p:spPr>
          <a:xfrm>
            <a:off x="3829800" y="2456950"/>
            <a:ext cx="2177700" cy="1339500"/>
          </a:xfrm>
          <a:prstGeom prst="ellipse">
            <a:avLst/>
          </a:prstGeom>
          <a:solidFill>
            <a:srgbClr val="C9C9F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"/>
          <p:cNvSpPr/>
          <p:nvPr/>
        </p:nvSpPr>
        <p:spPr>
          <a:xfrm>
            <a:off x="401625" y="1961875"/>
            <a:ext cx="2297100" cy="1574100"/>
          </a:xfrm>
          <a:prstGeom prst="ellipse">
            <a:avLst/>
          </a:prstGeom>
          <a:solidFill>
            <a:srgbClr val="C9C9F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2"/>
          <p:cNvSpPr/>
          <p:nvPr/>
        </p:nvSpPr>
        <p:spPr>
          <a:xfrm>
            <a:off x="2054799" y="3504150"/>
            <a:ext cx="2120100" cy="1299300"/>
          </a:xfrm>
          <a:prstGeom prst="ellipse">
            <a:avLst/>
          </a:prstGeom>
          <a:solidFill>
            <a:srgbClr val="C9C9F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2"/>
          <p:cNvSpPr txBox="1"/>
          <p:nvPr/>
        </p:nvSpPr>
        <p:spPr>
          <a:xfrm>
            <a:off x="162425" y="705925"/>
            <a:ext cx="207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Nunito"/>
                <a:ea typeface="Nunito"/>
                <a:cs typeface="Nunito"/>
                <a:sym typeface="Nunito"/>
              </a:rPr>
              <a:t>ROULEZ </a:t>
            </a:r>
            <a:r>
              <a:rPr b="1" lang="fr">
                <a:latin typeface="Nunito"/>
                <a:ea typeface="Nunito"/>
                <a:cs typeface="Nunito"/>
                <a:sym typeface="Nunito"/>
              </a:rPr>
              <a:t>MOINS VITE !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5" name="Google Shape;285;p2"/>
          <p:cNvSpPr txBox="1"/>
          <p:nvPr/>
        </p:nvSpPr>
        <p:spPr>
          <a:xfrm>
            <a:off x="2419200" y="1447975"/>
            <a:ext cx="2234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Nunito"/>
                <a:ea typeface="Nunito"/>
                <a:cs typeface="Nunito"/>
                <a:sym typeface="Nunito"/>
              </a:rPr>
              <a:t>ENTRETENEZ BIEN </a:t>
            </a:r>
            <a:r>
              <a:rPr lang="fr">
                <a:latin typeface="Nunito"/>
                <a:ea typeface="Nunito"/>
                <a:cs typeface="Nunito"/>
                <a:sym typeface="Nunito"/>
              </a:rPr>
              <a:t>V</a:t>
            </a:r>
            <a:r>
              <a:rPr lang="fr">
                <a:latin typeface="Nunito"/>
                <a:ea typeface="Nunito"/>
                <a:cs typeface="Nunito"/>
                <a:sym typeface="Nunito"/>
              </a:rPr>
              <a:t>OTRE VOITURE !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6" name="Google Shape;286;p2"/>
          <p:cNvSpPr txBox="1"/>
          <p:nvPr/>
        </p:nvSpPr>
        <p:spPr>
          <a:xfrm>
            <a:off x="515350" y="2722825"/>
            <a:ext cx="207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7" name="Google Shape;287;p2"/>
          <p:cNvSpPr txBox="1"/>
          <p:nvPr/>
        </p:nvSpPr>
        <p:spPr>
          <a:xfrm>
            <a:off x="371500" y="2444188"/>
            <a:ext cx="2359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Nunito"/>
                <a:ea typeface="Nunito"/>
                <a:cs typeface="Nunito"/>
                <a:sym typeface="Nunito"/>
              </a:rPr>
              <a:t>CONDUIRE DE MANIÈRE UNIFORME !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8" name="Google Shape;288;p2"/>
          <p:cNvSpPr txBox="1"/>
          <p:nvPr/>
        </p:nvSpPr>
        <p:spPr>
          <a:xfrm>
            <a:off x="3829800" y="2844175"/>
            <a:ext cx="229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Nunito"/>
                <a:ea typeface="Nunito"/>
                <a:cs typeface="Nunito"/>
                <a:sym typeface="Nunito"/>
              </a:rPr>
              <a:t>LIMITER</a:t>
            </a:r>
            <a:r>
              <a:rPr lang="fr">
                <a:latin typeface="Nunito"/>
                <a:ea typeface="Nunito"/>
                <a:cs typeface="Nunito"/>
                <a:sym typeface="Nunito"/>
              </a:rPr>
              <a:t> LE </a:t>
            </a:r>
            <a:r>
              <a:rPr b="1" lang="fr">
                <a:latin typeface="Nunito"/>
                <a:ea typeface="Nunito"/>
                <a:cs typeface="Nunito"/>
                <a:sym typeface="Nunito"/>
              </a:rPr>
              <a:t>CHAUFFAGE ET LA CLIMATISATION !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9" name="Google Shape;289;p2"/>
          <p:cNvSpPr txBox="1"/>
          <p:nvPr/>
        </p:nvSpPr>
        <p:spPr>
          <a:xfrm>
            <a:off x="2151550" y="3796450"/>
            <a:ext cx="1926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Nunito"/>
                <a:ea typeface="Nunito"/>
                <a:cs typeface="Nunito"/>
                <a:sym typeface="Nunito"/>
              </a:rPr>
              <a:t>COUPEZ LE </a:t>
            </a:r>
            <a:r>
              <a:rPr b="1" lang="fr">
                <a:latin typeface="Nunito"/>
                <a:ea typeface="Nunito"/>
                <a:cs typeface="Nunito"/>
                <a:sym typeface="Nunito"/>
              </a:rPr>
              <a:t>MOTEUR</a:t>
            </a:r>
            <a:r>
              <a:rPr lang="fr"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fr">
                <a:latin typeface="Maven Pro"/>
                <a:ea typeface="Maven Pro"/>
                <a:cs typeface="Maven Pro"/>
                <a:sym typeface="Maven Pro"/>
              </a:rPr>
              <a:t>À</a:t>
            </a:r>
            <a:endParaRPr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Nunito"/>
                <a:ea typeface="Nunito"/>
                <a:cs typeface="Nunito"/>
                <a:sym typeface="Nunito"/>
              </a:rPr>
              <a:t>L’ARR</a:t>
            </a:r>
            <a:r>
              <a:rPr b="1" lang="fr" sz="1350">
                <a:solidFill>
                  <a:srgbClr val="293557"/>
                </a:solidFill>
              </a:rPr>
              <a:t>Ê</a:t>
            </a:r>
            <a:r>
              <a:rPr b="1" lang="fr">
                <a:latin typeface="Nunito"/>
                <a:ea typeface="Nunito"/>
                <a:cs typeface="Nunito"/>
                <a:sym typeface="Nunito"/>
              </a:rPr>
              <a:t>T !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0" name="Google Shape;290;p2"/>
          <p:cNvSpPr txBox="1"/>
          <p:nvPr/>
        </p:nvSpPr>
        <p:spPr>
          <a:xfrm>
            <a:off x="-24200" y="4821000"/>
            <a:ext cx="1926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latin typeface="Nunito"/>
                <a:ea typeface="Nunito"/>
                <a:cs typeface="Nunito"/>
                <a:sym typeface="Nunito"/>
              </a:rPr>
              <a:t>Safia et Veronica</a:t>
            </a:r>
            <a:endParaRPr sz="12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1" name="Google Shape;291;p2"/>
          <p:cNvSpPr/>
          <p:nvPr/>
        </p:nvSpPr>
        <p:spPr>
          <a:xfrm>
            <a:off x="7552900" y="1879675"/>
            <a:ext cx="615300" cy="136800"/>
          </a:xfrm>
          <a:prstGeom prst="ellipse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