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-regular.fntdata"/><Relationship Id="rId8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41f3084d7554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41f3084d7554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0" y="44525"/>
            <a:ext cx="917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32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POURQUOI </a:t>
            </a:r>
            <a:r>
              <a:rPr lang="fr" sz="232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PRIVILÉGIER</a:t>
            </a:r>
            <a:r>
              <a:rPr lang="fr" sz="232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 LES </a:t>
            </a:r>
            <a:r>
              <a:rPr lang="fr" sz="232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TRANSPORTS</a:t>
            </a:r>
            <a:r>
              <a:rPr lang="fr" sz="232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 EN COMMUN?</a:t>
            </a:r>
            <a:endParaRPr sz="232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26125" y="617225"/>
            <a:ext cx="3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Pablo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89075" y="1017425"/>
            <a:ext cx="2568000" cy="2108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178325" y="1162125"/>
            <a:ext cx="284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6258788" y="1142825"/>
            <a:ext cx="2657100" cy="1983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6516650" y="1166675"/>
            <a:ext cx="2382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Utilisations de moins de ressources 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710" y="1880975"/>
            <a:ext cx="1552590" cy="10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6275450" y="3273125"/>
            <a:ext cx="2623800" cy="1834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6412700" y="3191500"/>
            <a:ext cx="2382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Consommation de moins d énergie 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1162" y="3905800"/>
            <a:ext cx="1252375" cy="10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26125" y="1166675"/>
            <a:ext cx="2434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réduire votre empreinte carbone 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217" y="1964000"/>
            <a:ext cx="1598321" cy="10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89075" y="3273125"/>
            <a:ext cx="2568000" cy="181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181775" y="3273125"/>
            <a:ext cx="23826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Diminution des maladies 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956" y="3946929"/>
            <a:ext cx="1646243" cy="10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