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Titillium Web SemiBold"/>
      <p:regular r:id="rId7"/>
      <p:bold r:id="rId8"/>
      <p:italic r:id="rId9"/>
      <p:boldItalic r:id="rId10"/>
    </p:embeddedFont>
    <p:embeddedFont>
      <p:font typeface="Titillium Web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TitilliumWeb-regular.fntdata"/><Relationship Id="rId10" Type="http://schemas.openxmlformats.org/officeDocument/2006/relationships/font" Target="fonts/TitilliumWebSemiBold-boldItalic.fntdata"/><Relationship Id="rId13" Type="http://schemas.openxmlformats.org/officeDocument/2006/relationships/font" Target="fonts/TitilliumWeb-italic.fntdata"/><Relationship Id="rId12" Type="http://schemas.openxmlformats.org/officeDocument/2006/relationships/font" Target="fonts/TitilliumWeb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TitilliumWebSemiBold-italic.fntdata"/><Relationship Id="rId14" Type="http://schemas.openxmlformats.org/officeDocument/2006/relationships/font" Target="fonts/TitilliumWeb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TitilliumWebSemiBold-regular.fntdata"/><Relationship Id="rId8" Type="http://schemas.openxmlformats.org/officeDocument/2006/relationships/font" Target="fonts/TitilliumWeb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d233583d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d233583d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7.png"/><Relationship Id="rId13" Type="http://schemas.openxmlformats.org/officeDocument/2006/relationships/image" Target="../media/image11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10.png"/><Relationship Id="rId8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34943" l="19779" r="15687" t="36531"/>
          <a:stretch/>
        </p:blipFill>
        <p:spPr>
          <a:xfrm rot="8402296">
            <a:off x="2602459" y="2017256"/>
            <a:ext cx="1241256" cy="5486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title"/>
          </p:nvPr>
        </p:nvSpPr>
        <p:spPr>
          <a:xfrm>
            <a:off x="2062650" y="203800"/>
            <a:ext cx="5018700" cy="105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>
                <a:latin typeface="Titillium Web"/>
                <a:ea typeface="Titillium Web"/>
                <a:cs typeface="Titillium Web"/>
                <a:sym typeface="Titillium Web"/>
              </a:rPr>
              <a:t>ÊTRE MOINS CONNECTÉ EST UNE PRIORITÉ</a:t>
            </a:r>
            <a:endParaRPr b="1"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422725" y="2371650"/>
            <a:ext cx="1067400" cy="400200"/>
          </a:xfrm>
          <a:prstGeom prst="rect">
            <a:avLst/>
          </a:prstGeom>
          <a:solidFill>
            <a:srgbClr val="BAD18F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Yeaaaah :)</a:t>
            </a:r>
            <a:endParaRPr b="1"/>
          </a:p>
        </p:txBody>
      </p:sp>
      <p:sp>
        <p:nvSpPr>
          <p:cNvPr id="57" name="Google Shape;57;p13"/>
          <p:cNvSpPr txBox="1"/>
          <p:nvPr/>
        </p:nvSpPr>
        <p:spPr>
          <a:xfrm>
            <a:off x="6832950" y="2371650"/>
            <a:ext cx="1067400" cy="4002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Nooooo :(</a:t>
            </a:r>
            <a:endParaRPr b="1"/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/>
          </a:blip>
          <a:srcRect b="34944" l="19779" r="15687" t="42034"/>
          <a:stretch/>
        </p:blipFill>
        <p:spPr>
          <a:xfrm rot="2524974">
            <a:off x="5536117" y="2013999"/>
            <a:ext cx="1309093" cy="46700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2638825" y="1168375"/>
            <a:ext cx="3981900" cy="615600"/>
          </a:xfrm>
          <a:prstGeom prst="rect">
            <a:avLst/>
          </a:prstGeom>
          <a:solidFill>
            <a:srgbClr val="EEBA5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/>
              <a:t>TV-ordis-tel + réseau + streaming + stockage </a:t>
            </a:r>
            <a:r>
              <a:rPr b="1" lang="fr"/>
              <a:t>=&gt; 503 Kg/an d’émission de CO2 ! </a:t>
            </a:r>
            <a:endParaRPr b="1">
              <a:solidFill>
                <a:srgbClr val="DD7E6B"/>
              </a:solidFill>
            </a:endParaRPr>
          </a:p>
        </p:txBody>
      </p:sp>
      <p:sp>
        <p:nvSpPr>
          <p:cNvPr id="60" name="Google Shape;60;p13"/>
          <p:cNvSpPr txBox="1"/>
          <p:nvPr/>
        </p:nvSpPr>
        <p:spPr>
          <a:xfrm>
            <a:off x="653200" y="2944650"/>
            <a:ext cx="2974200" cy="1416000"/>
          </a:xfrm>
          <a:prstGeom prst="rect">
            <a:avLst/>
          </a:prstGeom>
          <a:solidFill>
            <a:srgbClr val="BAD18F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tillium Web SemiBold"/>
              <a:buChar char="➔"/>
            </a:pPr>
            <a:r>
              <a:rPr lang="fr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messages écrits :) 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 SemiBold"/>
              <a:buChar char="➔"/>
            </a:pPr>
            <a:r>
              <a:rPr lang="fr" sz="16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Limiter le temps passé en appel vidéo :)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tillium Web SemiBold"/>
              <a:buChar char="➔"/>
            </a:pPr>
            <a:r>
              <a:rPr lang="fr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Utiliser le wifi :) 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 SemiBold"/>
              <a:buChar char="➔"/>
            </a:pPr>
            <a:r>
              <a:rPr lang="fr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gérer son stockage :)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5857775" y="2944650"/>
            <a:ext cx="2797200" cy="1416000"/>
          </a:xfrm>
          <a:prstGeom prst="rect">
            <a:avLst/>
          </a:prstGeom>
          <a:solidFill>
            <a:srgbClr val="DD7E6B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Titillium Web SemiBold"/>
              <a:buChar char="➔"/>
            </a:pPr>
            <a:r>
              <a:rPr lang="fr" sz="1600"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vidéos :(</a:t>
            </a:r>
            <a:endParaRPr sz="1600"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fr" sz="16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 trop </a:t>
            </a:r>
            <a:r>
              <a:rPr lang="fr" sz="16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réseaux sociaux </a:t>
            </a:r>
            <a:endParaRPr sz="16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➔"/>
            </a:pPr>
            <a:r>
              <a:rPr lang="fr" sz="16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trop plateforme de streaming :(</a:t>
            </a:r>
            <a:endParaRPr sz="16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tillium Web SemiBold"/>
              <a:buChar char="➔"/>
            </a:pPr>
            <a:r>
              <a:rPr lang="fr" sz="1600">
                <a:solidFill>
                  <a:schemeClr val="dk1"/>
                </a:solidFill>
                <a:latin typeface="Titillium Web SemiBold"/>
                <a:ea typeface="Titillium Web SemiBold"/>
                <a:cs typeface="Titillium Web SemiBold"/>
                <a:sym typeface="Titillium Web SemiBold"/>
              </a:rPr>
              <a:t>4G/5G :(</a:t>
            </a:r>
            <a:endParaRPr sz="1600">
              <a:solidFill>
                <a:schemeClr val="dk1"/>
              </a:solidFill>
              <a:latin typeface="Titillium Web SemiBold"/>
              <a:ea typeface="Titillium Web SemiBold"/>
              <a:cs typeface="Titillium Web SemiBold"/>
              <a:sym typeface="Titillium Web SemiBold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19350" y="2328101"/>
            <a:ext cx="262900" cy="47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94038" y="2571750"/>
            <a:ext cx="527426" cy="5274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8028600" y="4734525"/>
            <a:ext cx="10674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highlight>
                  <a:srgbClr val="FFFFFF"/>
                </a:highlight>
                <a:latin typeface="Titillium Web"/>
                <a:ea typeface="Titillium Web"/>
                <a:cs typeface="Titillium Web"/>
                <a:sym typeface="Titillium Web"/>
              </a:rPr>
              <a:t>Esther &amp; Louise</a:t>
            </a:r>
            <a:endParaRPr sz="1000">
              <a:highlight>
                <a:srgbClr val="FFFFFF"/>
              </a:highlight>
              <a:latin typeface="Titillium Web"/>
              <a:ea typeface="Titillium Web"/>
              <a:cs typeface="Titillium Web"/>
              <a:sym typeface="Titillium Web"/>
            </a:endParaRPr>
          </a:p>
        </p:txBody>
      </p:sp>
      <p:pic>
        <p:nvPicPr>
          <p:cNvPr id="65" name="Google Shape;65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0475" y="4564662"/>
            <a:ext cx="879882" cy="4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1075" y="3413987"/>
            <a:ext cx="477296" cy="477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1675" y="4410675"/>
            <a:ext cx="527425" cy="52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 rot="10800000">
            <a:off x="5479775" y="4515248"/>
            <a:ext cx="459800" cy="318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966175" y="4533450"/>
            <a:ext cx="661226" cy="477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 rotWithShape="1">
          <a:blip r:embed="rId11">
            <a:alphaModFix/>
          </a:blip>
          <a:srcRect b="42452" l="3105" r="3077" t="2377"/>
          <a:stretch/>
        </p:blipFill>
        <p:spPr>
          <a:xfrm>
            <a:off x="510725" y="827886"/>
            <a:ext cx="1412700" cy="1175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 rotWithShape="1">
          <a:blip r:embed="rId12">
            <a:alphaModFix/>
          </a:blip>
          <a:srcRect b="21618" l="0" r="0" t="26675"/>
          <a:stretch/>
        </p:blipFill>
        <p:spPr>
          <a:xfrm>
            <a:off x="7421675" y="827876"/>
            <a:ext cx="1412700" cy="129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7950" y="2603232"/>
            <a:ext cx="661226" cy="495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