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Lobster"/>
      <p:regular r:id="rId7"/>
    </p:embeddedFont>
    <p:embeddedFont>
      <p:font typeface="Lexend"/>
      <p:regular r:id="rId8"/>
      <p:bold r:id="rId9"/>
    </p:embeddedFont>
    <p:embeddedFont>
      <p:font typeface="Merriweather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bold.fntdata"/><Relationship Id="rId10" Type="http://schemas.openxmlformats.org/officeDocument/2006/relationships/font" Target="fonts/Merriweather-regular.fntdata"/><Relationship Id="rId13" Type="http://schemas.openxmlformats.org/officeDocument/2006/relationships/font" Target="fonts/Merriweather-boldItalic.fntdata"/><Relationship Id="rId12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-regular.fntdata"/><Relationship Id="rId8" Type="http://schemas.openxmlformats.org/officeDocument/2006/relationships/font" Target="fonts/Lexe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d071556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d071556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95577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fr" sz="368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Baisser la luminosité et la   résolution de vos écrans</a:t>
            </a:r>
            <a:endParaRPr b="1" sz="3680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-58600" y="1485075"/>
            <a:ext cx="332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lt1"/>
                </a:solidFill>
                <a:highlight>
                  <a:srgbClr val="00FF00"/>
                </a:highlight>
                <a:latin typeface="Lobster"/>
                <a:ea typeface="Lobster"/>
                <a:cs typeface="Lobster"/>
                <a:sym typeface="Lobster"/>
              </a:rPr>
              <a:t>Réduction de 50% de luminosité</a:t>
            </a:r>
            <a:endParaRPr sz="1900">
              <a:solidFill>
                <a:schemeClr val="lt1"/>
              </a:solidFill>
              <a:highlight>
                <a:srgbClr val="00FF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                     </a:t>
            </a:r>
            <a:endParaRPr sz="1700">
              <a:solidFill>
                <a:schemeClr val="lt1"/>
              </a:solidFill>
              <a:highlight>
                <a:srgbClr val="00FF00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015425" y="1533000"/>
            <a:ext cx="1197300" cy="3516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132375" y="1477413"/>
            <a:ext cx="249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lt1"/>
                </a:solidFill>
                <a:highlight>
                  <a:srgbClr val="00FF00"/>
                </a:highlight>
                <a:latin typeface="Lobster"/>
                <a:ea typeface="Lobster"/>
                <a:cs typeface="Lobster"/>
                <a:sym typeface="Lobster"/>
              </a:rPr>
              <a:t>30% de consommation en moins d’énergie</a:t>
            </a:r>
            <a:endParaRPr sz="1900">
              <a:solidFill>
                <a:schemeClr val="lt1"/>
              </a:solidFill>
              <a:highlight>
                <a:srgbClr val="00FF00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-1157339">
            <a:off x="-549912" y="2241653"/>
            <a:ext cx="4595363" cy="17938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highlight>
                <a:srgbClr val="00FF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chemeClr val="lt1"/>
                </a:solidFill>
                <a:highlight>
                  <a:srgbClr val="00FF00"/>
                </a:highlight>
                <a:latin typeface="Lobster"/>
                <a:ea typeface="Lobster"/>
                <a:cs typeface="Lobster"/>
                <a:sym typeface="Lobster"/>
              </a:rPr>
              <a:t>De 1920 x 1080 à 1600x900, vous  économiser 20% d'énergie.</a:t>
            </a:r>
            <a:endParaRPr b="1" sz="1900">
              <a:solidFill>
                <a:schemeClr val="lt1"/>
              </a:solidFill>
              <a:highlight>
                <a:srgbClr val="00FF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 flipH="1" rot="994832">
            <a:off x="3241806" y="3095082"/>
            <a:ext cx="5353188" cy="19578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600">
                <a:solidFill>
                  <a:schemeClr val="lt1"/>
                </a:solidFill>
                <a:highlight>
                  <a:srgbClr val="FF0000"/>
                </a:highlight>
                <a:latin typeface="Lobster"/>
                <a:ea typeface="Lobster"/>
                <a:cs typeface="Lobster"/>
                <a:sym typeface="Lobster"/>
              </a:rPr>
              <a:t>Les écrans sont l'un des principaux consommateurs d'électricité dans nos maisons et nos bureaux!</a:t>
            </a:r>
            <a:endParaRPr b="1" sz="2600">
              <a:solidFill>
                <a:schemeClr val="lt1"/>
              </a:solidFill>
              <a:highlight>
                <a:srgbClr val="FF0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FF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525" y="740563"/>
            <a:ext cx="1909275" cy="13517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7657388" y="2628425"/>
            <a:ext cx="1809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Thomas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Sebastiano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insta: sebaa_mode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