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Nunito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Nunito Black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Black-boldItalic.fntdata"/><Relationship Id="rId11" Type="http://schemas.openxmlformats.org/officeDocument/2006/relationships/font" Target="fonts/Montserrat-regular.fntdata"/><Relationship Id="rId10" Type="http://schemas.openxmlformats.org/officeDocument/2006/relationships/font" Target="fonts/Nunito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-italic.fntdata"/><Relationship Id="rId15" Type="http://schemas.openxmlformats.org/officeDocument/2006/relationships/font" Target="fonts/Lat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Black-bold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font" Target="fonts/Nunito-regular.fntdata"/><Relationship Id="rId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23b273c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d23b273c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title"/>
          </p:nvPr>
        </p:nvSpPr>
        <p:spPr>
          <a:xfrm>
            <a:off x="1181075" y="35275"/>
            <a:ext cx="8312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620"/>
              <a:t>LES MOYENS DE TRANSPORT ÉCO-RESPONSABLES</a:t>
            </a:r>
            <a:endParaRPr sz="2620"/>
          </a:p>
        </p:txBody>
      </p:sp>
      <p:sp>
        <p:nvSpPr>
          <p:cNvPr id="135" name="Google Shape;135;p13"/>
          <p:cNvSpPr/>
          <p:nvPr/>
        </p:nvSpPr>
        <p:spPr>
          <a:xfrm>
            <a:off x="575000" y="1598100"/>
            <a:ext cx="2067300" cy="19473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705500" y="1598100"/>
            <a:ext cx="18108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Nunito Black"/>
                <a:ea typeface="Nunito Black"/>
                <a:cs typeface="Nunito Black"/>
                <a:sym typeface="Nunito Black"/>
              </a:rPr>
              <a:t>COURTES DISTANCES:</a:t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Nunito Black"/>
                <a:ea typeface="Nunito Black"/>
                <a:cs typeface="Nunito Black"/>
                <a:sym typeface="Nunito Black"/>
              </a:rPr>
              <a:t>            (1-5 km)</a:t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Nunito Black"/>
                <a:ea typeface="Nunito Black"/>
                <a:cs typeface="Nunito Black"/>
                <a:sym typeface="Nunito Black"/>
              </a:rPr>
              <a:t>transports en commun</a:t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Nunito Black"/>
                <a:ea typeface="Nunito Black"/>
                <a:cs typeface="Nunito Black"/>
                <a:sym typeface="Nunito Black"/>
              </a:rPr>
              <a:t>vélo / à pied/ trottinette etc</a:t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137" name="Google Shape;137;p13"/>
          <p:cNvSpPr/>
          <p:nvPr/>
        </p:nvSpPr>
        <p:spPr>
          <a:xfrm>
            <a:off x="3848400" y="1598100"/>
            <a:ext cx="1941300" cy="18642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3807450" y="1654075"/>
            <a:ext cx="20232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fr" sz="1200">
                <a:latin typeface="Nunito Black"/>
                <a:ea typeface="Nunito Black"/>
                <a:cs typeface="Nunito Black"/>
                <a:sym typeface="Nunito Black"/>
              </a:rPr>
              <a:t>EN VILLE:</a:t>
            </a:r>
            <a:endParaRPr sz="12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Nunito Black"/>
                <a:ea typeface="Nunito Black"/>
                <a:cs typeface="Nunito Black"/>
                <a:sym typeface="Nunito Black"/>
              </a:rPr>
              <a:t>           (10-30 km)</a:t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Nunito Black"/>
                <a:ea typeface="Nunito Black"/>
                <a:cs typeface="Nunito Black"/>
                <a:sym typeface="Nunito Black"/>
              </a:rPr>
              <a:t>transports en commun     </a:t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Nunito Black"/>
                <a:ea typeface="Nunito Black"/>
                <a:cs typeface="Nunito Black"/>
                <a:sym typeface="Nunito Black"/>
              </a:rPr>
              <a:t>vélo/à pied/trottinette etc</a:t>
            </a:r>
            <a:endParaRPr sz="11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>
                <a:latin typeface="Nunito Black"/>
                <a:ea typeface="Nunito Black"/>
                <a:cs typeface="Nunito Black"/>
                <a:sym typeface="Nunito Black"/>
              </a:rPr>
              <a:t>  </a:t>
            </a:r>
            <a:endParaRPr i="1"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>
                <a:latin typeface="Times New Roman"/>
                <a:ea typeface="Times New Roman"/>
                <a:cs typeface="Times New Roman"/>
                <a:sym typeface="Times New Roman"/>
              </a:rPr>
              <a:t>voiture électrique</a:t>
            </a:r>
            <a:endParaRPr i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Nunito Black"/>
                <a:ea typeface="Nunito Black"/>
                <a:cs typeface="Nunito Black"/>
                <a:sym typeface="Nunito Black"/>
              </a:rPr>
              <a:t>  </a:t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6995800" y="1426525"/>
            <a:ext cx="2067300" cy="19473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7039900" y="1528050"/>
            <a:ext cx="19413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Nunito Black"/>
                <a:ea typeface="Nunito Black"/>
                <a:cs typeface="Nunito Black"/>
                <a:sym typeface="Nunito Black"/>
              </a:rPr>
              <a:t>     </a:t>
            </a:r>
            <a:endParaRPr sz="10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Nunito Black"/>
                <a:ea typeface="Nunito Black"/>
                <a:cs typeface="Nunito Black"/>
                <a:sym typeface="Nunito Black"/>
              </a:rPr>
              <a:t>     LONGUES DISTANCES:</a:t>
            </a:r>
            <a:br>
              <a:rPr lang="fr" sz="1300">
                <a:latin typeface="Nunito Black"/>
                <a:ea typeface="Nunito Black"/>
                <a:cs typeface="Nunito Black"/>
                <a:sym typeface="Nunito Black"/>
              </a:rPr>
            </a:br>
            <a:r>
              <a:rPr lang="fr" sz="1300">
                <a:latin typeface="Nunito Black"/>
                <a:ea typeface="Nunito Black"/>
                <a:cs typeface="Nunito Black"/>
                <a:sym typeface="Nunito Black"/>
              </a:rPr>
              <a:t>     (entre deux villes)</a:t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Nunito Black"/>
                <a:ea typeface="Nunito Black"/>
                <a:cs typeface="Nunito Black"/>
                <a:sym typeface="Nunito Black"/>
              </a:rPr>
              <a:t>covoiturage</a:t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Nunito Black"/>
                <a:ea typeface="Nunito Black"/>
                <a:cs typeface="Nunito Black"/>
                <a:sym typeface="Nunito Black"/>
              </a:rPr>
              <a:t>trains</a:t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>
                <a:latin typeface="Times New Roman"/>
                <a:ea typeface="Times New Roman"/>
                <a:cs typeface="Times New Roman"/>
                <a:sym typeface="Times New Roman"/>
              </a:rPr>
              <a:t>voiture électrique</a:t>
            </a:r>
            <a:endParaRPr i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Nunito Black"/>
                <a:ea typeface="Nunito Black"/>
                <a:cs typeface="Nunito Black"/>
                <a:sym typeface="Nunito Black"/>
              </a:rPr>
              <a:t>        </a:t>
            </a:r>
            <a:endParaRPr i="1" sz="1300"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96" y="3593180"/>
            <a:ext cx="2023200" cy="134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4">
            <a:alphaModFix/>
          </a:blip>
          <a:srcRect b="5980" l="0" r="0" t="-5980"/>
          <a:stretch/>
        </p:blipFill>
        <p:spPr>
          <a:xfrm>
            <a:off x="3848396" y="3359601"/>
            <a:ext cx="2116851" cy="9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1248" y="4310975"/>
            <a:ext cx="1355599" cy="7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5800" y="3462303"/>
            <a:ext cx="1985711" cy="11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9900" y="119975"/>
            <a:ext cx="1162789" cy="10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/>
          <p:cNvSpPr txBox="1"/>
          <p:nvPr/>
        </p:nvSpPr>
        <p:spPr>
          <a:xfrm>
            <a:off x="7335575" y="4589400"/>
            <a:ext cx="198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Maximilien - Tommaso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