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layfair Display"/>
      <p:regular r:id="rId7"/>
      <p:bold r:id="rId8"/>
      <p:italic r:id="rId9"/>
      <p:boldItalic r:id="rId10"/>
    </p:embeddedFont>
    <p:embeddedFont>
      <p:font typeface="Indie Flower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IndieFlower-regular.fntdata"/><Relationship Id="rId10" Type="http://schemas.openxmlformats.org/officeDocument/2006/relationships/font" Target="fonts/PlayfairDisplay-boldItalic.fntdata"/><Relationship Id="rId9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18675" y="89950"/>
            <a:ext cx="8520600" cy="16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Indie Flower"/>
                <a:ea typeface="Indie Flower"/>
                <a:cs typeface="Indie Flower"/>
                <a:sym typeface="Indie Flower"/>
              </a:rPr>
              <a:t>Utilisez des savons et vous </a:t>
            </a:r>
            <a:r>
              <a:rPr lang="fr">
                <a:latin typeface="Indie Flower"/>
                <a:ea typeface="Indie Flower"/>
                <a:cs typeface="Indie Flower"/>
                <a:sym typeface="Indie Flower"/>
              </a:rPr>
              <a:t>êtes</a:t>
            </a:r>
            <a:r>
              <a:rPr lang="fr">
                <a:latin typeface="Indie Flower"/>
                <a:ea typeface="Indie Flower"/>
                <a:cs typeface="Indie Flower"/>
                <a:sym typeface="Indie Flower"/>
              </a:rPr>
              <a:t> un champion </a:t>
            </a:r>
            <a:endParaRPr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6" name="Google Shape;56;p13"/>
          <p:cNvSpPr txBox="1"/>
          <p:nvPr/>
        </p:nvSpPr>
        <p:spPr>
          <a:xfrm>
            <a:off x="6182025" y="4808225"/>
            <a:ext cx="296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RAQUIN Prunille, MARTIN Camille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57525" y="2324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980000"/>
                </a:solidFill>
                <a:latin typeface="Indie Flower"/>
                <a:ea typeface="Indie Flower"/>
                <a:cs typeface="Indie Flower"/>
                <a:sym typeface="Indie Flower"/>
              </a:rPr>
              <a:t>    </a:t>
            </a:r>
            <a:r>
              <a:rPr b="1" lang="fr">
                <a:solidFill>
                  <a:srgbClr val="980000"/>
                </a:solidFill>
                <a:latin typeface="Indie Flower"/>
                <a:ea typeface="Indie Flower"/>
                <a:cs typeface="Indie Flower"/>
                <a:sym typeface="Indie Flower"/>
              </a:rPr>
              <a:t>Frottez bien et </a:t>
            </a:r>
            <a:r>
              <a:rPr b="1" lang="fr">
                <a:solidFill>
                  <a:srgbClr val="980000"/>
                </a:solidFill>
                <a:latin typeface="Indie Flower"/>
                <a:ea typeface="Indie Flower"/>
                <a:cs typeface="Indie Flower"/>
                <a:sym typeface="Indie Flower"/>
              </a:rPr>
              <a:t>économisez</a:t>
            </a:r>
            <a:r>
              <a:rPr b="1" lang="fr">
                <a:solidFill>
                  <a:srgbClr val="980000"/>
                </a:solidFill>
                <a:latin typeface="Indie Flower"/>
                <a:ea typeface="Indie Flower"/>
                <a:cs typeface="Indie Flower"/>
                <a:sym typeface="Indie Flower"/>
              </a:rPr>
              <a:t> votre shampooing ! </a:t>
            </a:r>
            <a:endParaRPr b="1">
              <a:solidFill>
                <a:srgbClr val="980000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2283" y="3269308"/>
            <a:ext cx="1413801" cy="128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4525" y="864000"/>
            <a:ext cx="1992850" cy="15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913" y="3043350"/>
            <a:ext cx="1413800" cy="18875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2900" y="3463150"/>
            <a:ext cx="1834598" cy="14673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2" name="Google Shape;62;p13"/>
          <p:cNvSpPr/>
          <p:nvPr/>
        </p:nvSpPr>
        <p:spPr>
          <a:xfrm>
            <a:off x="744350" y="3272875"/>
            <a:ext cx="1086300" cy="15591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86300" y="3235537"/>
            <a:ext cx="1500175" cy="1500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4" name="Google Shape;64;p13"/>
          <p:cNvSpPr txBox="1"/>
          <p:nvPr/>
        </p:nvSpPr>
        <p:spPr>
          <a:xfrm>
            <a:off x="2075462" y="3116900"/>
            <a:ext cx="3705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Char char="●"/>
            </a:pPr>
            <a:r>
              <a:rPr b="1" lang="fr">
                <a:latin typeface="Indie Flower"/>
                <a:ea typeface="Indie Flower"/>
                <a:cs typeface="Indie Flower"/>
                <a:sym typeface="Indie Flower"/>
              </a:rPr>
              <a:t>Économiser les </a:t>
            </a:r>
            <a:r>
              <a:rPr b="1" lang="fr">
                <a:latin typeface="Indie Flower"/>
                <a:ea typeface="Indie Flower"/>
                <a:cs typeface="Indie Flower"/>
                <a:sym typeface="Indie Flower"/>
              </a:rPr>
              <a:t>emballages</a:t>
            </a:r>
            <a:r>
              <a:rPr b="1" lang="fr">
                <a:latin typeface="Indie Flower"/>
                <a:ea typeface="Indie Flower"/>
                <a:cs typeface="Indie Flower"/>
                <a:sym typeface="Indie Flower"/>
              </a:rPr>
              <a:t> plastiques 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Char char="●"/>
            </a:pPr>
            <a:r>
              <a:rPr b="1" lang="fr">
                <a:latin typeface="Indie Flower"/>
                <a:ea typeface="Indie Flower"/>
                <a:cs typeface="Indie Flower"/>
                <a:sym typeface="Indie Flower"/>
              </a:rPr>
              <a:t>Moins de produits chimiques et de savon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die Flower"/>
              <a:buChar char="●"/>
            </a:pPr>
            <a:r>
              <a:rPr b="1" lang="fr">
                <a:latin typeface="Indie Flower"/>
                <a:ea typeface="Indie Flower"/>
                <a:cs typeface="Indie Flower"/>
                <a:sym typeface="Indie Flower"/>
              </a:rPr>
              <a:t>Ca mousse plus 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●"/>
            </a:pPr>
            <a:r>
              <a:rPr b="1" lang="fr">
                <a:latin typeface="Indie Flower"/>
                <a:ea typeface="Indie Flower"/>
                <a:cs typeface="Indie Flower"/>
                <a:sym typeface="Indie Flower"/>
              </a:rPr>
              <a:t>Economie d’eau</a:t>
            </a:r>
            <a:br>
              <a:rPr b="1" lang="fr"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b="1" lang="fr">
                <a:latin typeface="Playfair Display"/>
                <a:ea typeface="Playfair Display"/>
                <a:cs typeface="Playfair Display"/>
                <a:sym typeface="Playfair Display"/>
              </a:rPr>
              <a:t>(</a:t>
            </a:r>
            <a:r>
              <a:rPr b="1" i="1" lang="fr">
                <a:latin typeface="Indie Flower"/>
                <a:ea typeface="Indie Flower"/>
                <a:cs typeface="Indie Flower"/>
                <a:sym typeface="Indie Flower"/>
              </a:rPr>
              <a:t>couper l’eau lorsqu’on se savonne</a:t>
            </a:r>
            <a:r>
              <a:rPr b="1" i="1" lang="fr"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b="1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