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5143500" cx="9144000"/>
  <p:notesSz cx="6858000" cy="9144000"/>
  <p:embeddedFontLst>
    <p:embeddedFont>
      <p:font typeface="Caveat"/>
      <p:regular r:id="rId7"/>
      <p:bold r:id="rId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  <p15:guide id="3" orient="horz" pos="14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  <p:guide pos="140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Caveat-regular.fntdata"/><Relationship Id="rId8" Type="http://schemas.openxmlformats.org/officeDocument/2006/relationships/font" Target="fonts/Caveat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1.jpg"/><Relationship Id="rId5" Type="http://schemas.openxmlformats.org/officeDocument/2006/relationships/image" Target="../media/image2.jpg"/><Relationship Id="rId6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6D7A8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 b="5030" l="0" r="0" t="8977"/>
          <a:stretch/>
        </p:blipFill>
        <p:spPr>
          <a:xfrm>
            <a:off x="0" y="2718625"/>
            <a:ext cx="3302825" cy="242487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9660000" dist="19050">
              <a:srgbClr val="000000">
                <a:alpha val="13000"/>
              </a:srgbClr>
            </a:outerShdw>
          </a:effectLst>
        </p:spPr>
      </p:pic>
      <p:sp>
        <p:nvSpPr>
          <p:cNvPr id="55" name="Google Shape;55;p13"/>
          <p:cNvSpPr txBox="1"/>
          <p:nvPr>
            <p:ph type="ctrTitle"/>
          </p:nvPr>
        </p:nvSpPr>
        <p:spPr>
          <a:xfrm>
            <a:off x="3269400" y="1633925"/>
            <a:ext cx="2605200" cy="30339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4600">
                <a:solidFill>
                  <a:srgbClr val="936114"/>
                </a:solidFill>
                <a:latin typeface="Caveat"/>
                <a:ea typeface="Caveat"/>
                <a:cs typeface="Caveat"/>
                <a:sym typeface="Caveat"/>
              </a:rPr>
              <a:t>cosmétiques</a:t>
            </a:r>
            <a:endParaRPr sz="4600">
              <a:solidFill>
                <a:srgbClr val="936114"/>
              </a:solidFill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4600">
                <a:solidFill>
                  <a:srgbClr val="936114"/>
                </a:solidFill>
                <a:latin typeface="Caveat"/>
                <a:ea typeface="Caveat"/>
                <a:cs typeface="Caveat"/>
                <a:sym typeface="Caveat"/>
              </a:rPr>
              <a:t> naturels </a:t>
            </a:r>
            <a:br>
              <a:rPr lang="fr" sz="4600">
                <a:solidFill>
                  <a:srgbClr val="936114"/>
                </a:solidFill>
                <a:latin typeface="Caveat"/>
                <a:ea typeface="Caveat"/>
                <a:cs typeface="Caveat"/>
                <a:sym typeface="Caveat"/>
              </a:rPr>
            </a:br>
            <a:r>
              <a:rPr lang="fr" sz="4600">
                <a:solidFill>
                  <a:srgbClr val="936114"/>
                </a:solidFill>
                <a:latin typeface="Caveat"/>
                <a:ea typeface="Caveat"/>
                <a:cs typeface="Caveat"/>
                <a:sym typeface="Caveat"/>
              </a:rPr>
              <a:t>et</a:t>
            </a:r>
            <a:br>
              <a:rPr lang="fr" sz="4600">
                <a:solidFill>
                  <a:srgbClr val="936114"/>
                </a:solidFill>
                <a:latin typeface="Caveat"/>
                <a:ea typeface="Caveat"/>
                <a:cs typeface="Caveat"/>
                <a:sym typeface="Caveat"/>
              </a:rPr>
            </a:br>
            <a:r>
              <a:rPr lang="fr" sz="4600">
                <a:solidFill>
                  <a:srgbClr val="936114"/>
                </a:solidFill>
                <a:latin typeface="Caveat"/>
                <a:ea typeface="Caveat"/>
                <a:cs typeface="Caveat"/>
                <a:sym typeface="Caveat"/>
              </a:rPr>
              <a:t>pas industriels</a:t>
            </a:r>
            <a:endParaRPr sz="4600">
              <a:solidFill>
                <a:srgbClr val="936114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25">
            <a:off x="0" y="12"/>
            <a:ext cx="3302825" cy="2718601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>
            <p:ph idx="1" type="subTitle"/>
          </p:nvPr>
        </p:nvSpPr>
        <p:spPr>
          <a:xfrm>
            <a:off x="3598500" y="68475"/>
            <a:ext cx="1947000" cy="4749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fr" sz="1679">
                <a:solidFill>
                  <a:srgbClr val="936114"/>
                </a:solidFill>
                <a:latin typeface="Caveat"/>
                <a:ea typeface="Caveat"/>
                <a:cs typeface="Caveat"/>
                <a:sym typeface="Caveat"/>
              </a:rPr>
              <a:t>Nicolo et Lavinia</a:t>
            </a:r>
            <a:endParaRPr sz="1679">
              <a:solidFill>
                <a:srgbClr val="936114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pic>
        <p:nvPicPr>
          <p:cNvPr id="58" name="Google Shape;58;p13"/>
          <p:cNvPicPr preferRelativeResize="0"/>
          <p:nvPr/>
        </p:nvPicPr>
        <p:blipFill rotWithShape="1">
          <a:blip r:embed="rId5">
            <a:alphaModFix/>
          </a:blip>
          <a:srcRect b="0" l="0" r="0" t="19865"/>
          <a:stretch/>
        </p:blipFill>
        <p:spPr>
          <a:xfrm rot="-11">
            <a:off x="5841175" y="6"/>
            <a:ext cx="3302826" cy="2718614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 rotWithShape="1">
          <a:blip r:embed="rId6">
            <a:alphaModFix/>
          </a:blip>
          <a:srcRect b="4398" l="2795" r="11704" t="14438"/>
          <a:stretch/>
        </p:blipFill>
        <p:spPr>
          <a:xfrm>
            <a:off x="5841175" y="2718625"/>
            <a:ext cx="3302825" cy="24248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