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">
  <p:cSld name="AUTOLAYOUT_4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3389100" y="0"/>
            <a:ext cx="57549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3" name="Google Shape;53;p13"/>
          <p:cNvCxnSpPr/>
          <p:nvPr/>
        </p:nvCxnSpPr>
        <p:spPr>
          <a:xfrm>
            <a:off x="372950" y="511683"/>
            <a:ext cx="642300" cy="0"/>
          </a:xfrm>
          <a:prstGeom prst="straightConnector1">
            <a:avLst/>
          </a:prstGeom>
          <a:noFill/>
          <a:ln cap="flat" cmpd="sng" w="762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4" name="Google Shape;54;p13"/>
          <p:cNvSpPr txBox="1"/>
          <p:nvPr>
            <p:ph type="title"/>
          </p:nvPr>
        </p:nvSpPr>
        <p:spPr>
          <a:xfrm>
            <a:off x="321825" y="694100"/>
            <a:ext cx="2143800" cy="3149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8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