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Lemonad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Lemonada-regular.fntdata"/><Relationship Id="rId10" Type="http://schemas.openxmlformats.org/officeDocument/2006/relationships/font" Target="fonts/Roboto-boldItalic.fntdata"/><Relationship Id="rId12" Type="http://schemas.openxmlformats.org/officeDocument/2006/relationships/font" Target="fonts/Lemonada-bold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ba6b945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ba6b945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6.jp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22575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fr" sz="2885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Mieux se couvrir pour chauffer moins</a:t>
            </a:r>
            <a:endParaRPr b="1" sz="392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 rot="-341">
            <a:off x="225750" y="2801523"/>
            <a:ext cx="3026700" cy="57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935"/>
              <a:buNone/>
            </a:pPr>
            <a:r>
              <a:rPr b="1" lang="fr" sz="1829">
                <a:solidFill>
                  <a:schemeClr val="dk1"/>
                </a:solidFill>
                <a:latin typeface="Lemonada"/>
                <a:ea typeface="Lemonada"/>
                <a:cs typeface="Lemonada"/>
                <a:sym typeface="Lemonada"/>
              </a:rPr>
              <a:t>met un pull en plus</a:t>
            </a:r>
            <a:endParaRPr b="1" sz="1829">
              <a:solidFill>
                <a:schemeClr val="dk1"/>
              </a:solidFill>
              <a:latin typeface="Lemonada"/>
              <a:ea typeface="Lemonada"/>
              <a:cs typeface="Lemonada"/>
              <a:sym typeface="Lemonada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9995" y="3010300"/>
            <a:ext cx="2959405" cy="180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5750" y="909275"/>
            <a:ext cx="2831262" cy="189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91585" y="531388"/>
            <a:ext cx="3197639" cy="180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4293269">
            <a:off x="2962109" y="1148947"/>
            <a:ext cx="2126132" cy="2126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803198">
            <a:off x="5155881" y="1181731"/>
            <a:ext cx="1985614" cy="198561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3643025" y="4751400"/>
            <a:ext cx="302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Lemonada"/>
                <a:ea typeface="Lemonada"/>
                <a:cs typeface="Lemonada"/>
                <a:sym typeface="Lemonada"/>
              </a:rPr>
              <a:t>baisse le chauffage </a:t>
            </a:r>
            <a:endParaRPr b="1" sz="1800">
              <a:latin typeface="Lemonada"/>
              <a:ea typeface="Lemonada"/>
              <a:cs typeface="Lemonada"/>
              <a:sym typeface="Lemonada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6340275" y="2196225"/>
            <a:ext cx="3357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Lemonada"/>
                <a:ea typeface="Lemonada"/>
                <a:cs typeface="Lemonada"/>
                <a:sym typeface="Lemonada"/>
              </a:rPr>
              <a:t>économise l'énergie</a:t>
            </a:r>
            <a:r>
              <a:rPr b="1" lang="fr" sz="1800"/>
              <a:t> </a:t>
            </a:r>
            <a:endParaRPr b="1" sz="1800"/>
          </a:p>
        </p:txBody>
      </p:sp>
      <p:sp>
        <p:nvSpPr>
          <p:cNvPr id="63" name="Google Shape;63;p13"/>
          <p:cNvSpPr txBox="1"/>
          <p:nvPr/>
        </p:nvSpPr>
        <p:spPr>
          <a:xfrm>
            <a:off x="7671575" y="4797600"/>
            <a:ext cx="1574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chemeClr val="dk1"/>
                </a:solidFill>
                <a:latin typeface="Lemonada"/>
                <a:ea typeface="Lemonada"/>
                <a:cs typeface="Lemonada"/>
                <a:sym typeface="Lemonada"/>
              </a:rPr>
              <a:t>arif &amp; </a:t>
            </a:r>
            <a:r>
              <a:rPr b="1" lang="fr" sz="1200">
                <a:latin typeface="Lemonada"/>
                <a:ea typeface="Lemonada"/>
                <a:cs typeface="Lemonada"/>
                <a:sym typeface="Lemonada"/>
              </a:rPr>
              <a:t>violante </a:t>
            </a:r>
            <a:endParaRPr b="1" sz="1200">
              <a:latin typeface="Lemonada"/>
              <a:ea typeface="Lemonada"/>
              <a:cs typeface="Lemonada"/>
              <a:sym typeface="Lemonada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53217" y="3010300"/>
            <a:ext cx="1997534" cy="19216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>
            <a:off x="3137950" y="1055050"/>
            <a:ext cx="35637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2000">
                <a:solidFill>
                  <a:schemeClr val="dk1"/>
                </a:solidFill>
                <a:latin typeface="Lemonada"/>
                <a:ea typeface="Lemonada"/>
                <a:cs typeface="Lemonada"/>
                <a:sym typeface="Lemonada"/>
              </a:rPr>
              <a:t>Un habillement chaud, un geste pour la planète</a:t>
            </a:r>
            <a:endParaRPr b="1" sz="2300">
              <a:latin typeface="Lemonada"/>
              <a:ea typeface="Lemonada"/>
              <a:cs typeface="Lemonada"/>
              <a:sym typeface="Lemonad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340275" y="3384725"/>
            <a:ext cx="29361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700">
                <a:solidFill>
                  <a:srgbClr val="202124"/>
                </a:solidFill>
                <a:latin typeface="Lemonada"/>
                <a:ea typeface="Lemonada"/>
                <a:cs typeface="Lemonada"/>
                <a:sym typeface="Lemonada"/>
              </a:rPr>
              <a:t>1° en moins =</a:t>
            </a:r>
            <a:r>
              <a:rPr b="1" lang="fr" sz="1700">
                <a:solidFill>
                  <a:srgbClr val="040C28"/>
                </a:solidFill>
                <a:latin typeface="Lemonada"/>
                <a:ea typeface="Lemonada"/>
                <a:cs typeface="Lemonada"/>
                <a:sym typeface="Lemonada"/>
              </a:rPr>
              <a:t>7 % d'économies sur la facture</a:t>
            </a:r>
            <a:r>
              <a:rPr b="1" lang="fr" sz="1500">
                <a:solidFill>
                  <a:srgbClr val="040C28"/>
                </a:solidFill>
                <a:latin typeface="Lemonada"/>
                <a:ea typeface="Lemonada"/>
                <a:cs typeface="Lemonada"/>
                <a:sym typeface="Lemonada"/>
              </a:rPr>
              <a:t> </a:t>
            </a:r>
            <a:endParaRPr b="1">
              <a:latin typeface="Lemonada"/>
              <a:ea typeface="Lemonada"/>
              <a:cs typeface="Lemonada"/>
              <a:sym typeface="Lemonada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6582125" y="3238900"/>
            <a:ext cx="2459700" cy="1200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