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1850"/>
            <a:ext cx="8520600" cy="8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4650" u="sng">
                <a:solidFill>
                  <a:srgbClr val="FF9900"/>
                </a:solidFill>
              </a:rPr>
              <a:t>LA CONSOMMATION IMPULSIVE</a:t>
            </a:r>
            <a:endParaRPr b="1" i="1" sz="4650" u="sng">
              <a:solidFill>
                <a:srgbClr val="FF99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13550" y="1114275"/>
            <a:ext cx="8520600" cy="38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70"/>
              <a:t>                                                                                      </a:t>
            </a:r>
            <a:endParaRPr sz="12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7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276" y="2837123"/>
            <a:ext cx="1546075" cy="150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950" y="1107500"/>
            <a:ext cx="1389800" cy="13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6722" y="963950"/>
            <a:ext cx="1670975" cy="16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0138" y="2623850"/>
            <a:ext cx="1784150" cy="17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749525" y="4372450"/>
            <a:ext cx="50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9900"/>
                </a:solidFill>
                <a:highlight>
                  <a:srgbClr val="000000"/>
                </a:highlight>
              </a:rPr>
              <a:t>CONSOMMEZ L’ESSENTIEL ET LA VIE SERA PLUS BELLE</a:t>
            </a:r>
            <a:endParaRPr>
              <a:solidFill>
                <a:srgbClr val="FF9900"/>
              </a:solidFill>
              <a:highlight>
                <a:srgbClr val="000000"/>
              </a:highlight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749525" y="2497300"/>
            <a:ext cx="51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9900"/>
                </a:solidFill>
                <a:highlight>
                  <a:schemeClr val="dk1"/>
                </a:highlight>
              </a:rPr>
              <a:t>CONSOMMATION</a:t>
            </a:r>
            <a:r>
              <a:rPr lang="fr" sz="1300">
                <a:solidFill>
                  <a:srgbClr val="FF9900"/>
                </a:solidFill>
                <a:highlight>
                  <a:schemeClr val="dk1"/>
                </a:highlight>
              </a:rPr>
              <a:t> = </a:t>
            </a:r>
            <a:r>
              <a:rPr lang="fr" sz="1300">
                <a:solidFill>
                  <a:srgbClr val="FF9900"/>
                </a:solidFill>
                <a:highlight>
                  <a:schemeClr val="dk1"/>
                </a:highlight>
              </a:rPr>
              <a:t>DESTRUCTION DES RESSOURCES</a:t>
            </a:r>
            <a:endParaRPr sz="1300">
              <a:solidFill>
                <a:srgbClr val="FF9900"/>
              </a:solidFill>
              <a:highlight>
                <a:schemeClr val="dk1"/>
              </a:highlight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575" y="1136824"/>
            <a:ext cx="3012442" cy="16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475" y="2922269"/>
            <a:ext cx="3012449" cy="210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