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omforta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mfortaa-regular.fntdata"/><Relationship Id="rId8" Type="http://schemas.openxmlformats.org/officeDocument/2006/relationships/font" Target="fonts/Comforta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ba87ef18c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ba87ef18c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36650" y="0"/>
            <a:ext cx="2870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5500">
                <a:solidFill>
                  <a:srgbClr val="9800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Le soleil</a:t>
            </a:r>
            <a:endParaRPr sz="1500">
              <a:solidFill>
                <a:srgbClr val="9800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-1560" r="1559" t="0"/>
          <a:stretch/>
        </p:blipFill>
        <p:spPr>
          <a:xfrm>
            <a:off x="0" y="1015800"/>
            <a:ext cx="3955425" cy="21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323450" y="3836350"/>
            <a:ext cx="649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O</a:t>
            </a:r>
            <a:r>
              <a:rPr b="1" lang="fr" sz="2600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uvrez vos stores et volets le matin!</a:t>
            </a:r>
            <a:endParaRPr b="1" sz="2600">
              <a:solidFill>
                <a:schemeClr val="dk1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87425" y="3178125"/>
            <a:ext cx="3768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 u="sng">
                <a:highlight>
                  <a:srgbClr val="FFFFFF"/>
                </a:highlight>
              </a:rPr>
              <a:t>Bon éclairage naturel</a:t>
            </a:r>
            <a:endParaRPr b="1" sz="2300" u="sng">
              <a:highlight>
                <a:srgbClr val="FFFFFF"/>
              </a:highlight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7524" y="1015800"/>
            <a:ext cx="3844101" cy="21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84875" y="1073750"/>
            <a:ext cx="355000" cy="109337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5247525" y="3178125"/>
            <a:ext cx="5530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 u="sng">
                <a:highlight>
                  <a:schemeClr val="lt1"/>
                </a:highlight>
              </a:rPr>
              <a:t>Bon réchauffement naturel</a:t>
            </a:r>
            <a:endParaRPr b="1" sz="2300" u="sng">
              <a:highlight>
                <a:schemeClr val="lt1"/>
              </a:highlight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8113" y="-12"/>
            <a:ext cx="1349025" cy="134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5150" y="1734925"/>
            <a:ext cx="1956475" cy="19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6729075" y="4640750"/>
            <a:ext cx="314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maxime forget et valentino pasqua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