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Oswald Medium"/>
      <p:regular r:id="rId7"/>
      <p:bold r:id="rId8"/>
    </p:embeddedFont>
    <p:embeddedFont>
      <p:font typeface="Oswald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Oswald-bold.fntdata"/><Relationship Id="rId9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swaldMedium-regular.fntdata"/><Relationship Id="rId8" Type="http://schemas.openxmlformats.org/officeDocument/2006/relationships/font" Target="fonts/Oswald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0e9d2545d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0e9d2545d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461300" y="889550"/>
            <a:ext cx="229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212550" y="383900"/>
            <a:ext cx="44412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500">
                <a:latin typeface="Oswald"/>
                <a:ea typeface="Oswald"/>
                <a:cs typeface="Oswald"/>
                <a:sym typeface="Oswald"/>
              </a:rPr>
              <a:t>A</a:t>
            </a:r>
            <a:r>
              <a:rPr lang="fr" sz="2500">
                <a:latin typeface="Oswald"/>
                <a:ea typeface="Oswald"/>
                <a:cs typeface="Oswald"/>
                <a:sym typeface="Oswald"/>
              </a:rPr>
              <a:t>lléger les documents </a:t>
            </a:r>
            <a:r>
              <a:rPr lang="fr" sz="2500">
                <a:latin typeface="Oswald"/>
                <a:ea typeface="Oswald"/>
                <a:cs typeface="Oswald"/>
                <a:sym typeface="Oswald"/>
              </a:rPr>
              <a:t>du téléphone </a:t>
            </a:r>
            <a:r>
              <a:rPr lang="fr" sz="2500">
                <a:latin typeface="Oswald"/>
                <a:ea typeface="Oswald"/>
                <a:cs typeface="Oswald"/>
                <a:sym typeface="Oswald"/>
              </a:rPr>
              <a:t>sur le CLOUD </a:t>
            </a:r>
            <a:endParaRPr sz="25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Google Shape;56;p13"/>
          <p:cNvSpPr/>
          <p:nvPr/>
        </p:nvSpPr>
        <p:spPr>
          <a:xfrm rot="-9152584">
            <a:off x="1903477" y="1375732"/>
            <a:ext cx="801593" cy="1376691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6EB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rot="8100000">
            <a:off x="5174304" y="859237"/>
            <a:ext cx="801435" cy="1752635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6EB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2425" y="397525"/>
            <a:ext cx="1251275" cy="1300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58824" y="2916900"/>
            <a:ext cx="1602374" cy="1602374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5952375" y="2376000"/>
            <a:ext cx="2659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latin typeface="Oswald Medium"/>
                <a:ea typeface="Oswald Medium"/>
                <a:cs typeface="Oswald Medium"/>
                <a:sym typeface="Oswald Medium"/>
              </a:rPr>
              <a:t>Eliminez ce qui ne sert pas:</a:t>
            </a:r>
            <a:endParaRPr sz="18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73975" y="2736125"/>
            <a:ext cx="1519500" cy="1519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766250" y="4315600"/>
            <a:ext cx="2659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Oswald Medium"/>
                <a:ea typeface="Oswald Medium"/>
                <a:cs typeface="Oswald Medium"/>
                <a:sym typeface="Oswald Medium"/>
              </a:rPr>
              <a:t>Tenez le plus de fichiers possibles localement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301375" y="2941923"/>
            <a:ext cx="400200" cy="432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26475" y="4162020"/>
            <a:ext cx="461700" cy="498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270625" y="3630800"/>
            <a:ext cx="461700" cy="4617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/>
          <p:nvPr/>
        </p:nvSpPr>
        <p:spPr>
          <a:xfrm>
            <a:off x="6429975" y="3015050"/>
            <a:ext cx="20433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swald"/>
              <a:buChar char="●"/>
            </a:pPr>
            <a:r>
              <a:rPr b="1" lang="fr">
                <a:latin typeface="Oswald"/>
                <a:ea typeface="Oswald"/>
                <a:cs typeface="Oswald"/>
                <a:sym typeface="Oswald"/>
              </a:rPr>
              <a:t>Fichiers drive</a:t>
            </a:r>
            <a:endParaRPr b="1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Oswald"/>
              <a:ea typeface="Oswald"/>
              <a:cs typeface="Oswald"/>
              <a:sym typeface="Oswald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swald"/>
              <a:buChar char="●"/>
            </a:pPr>
            <a:r>
              <a:rPr b="1" lang="fr">
                <a:latin typeface="Oswald"/>
                <a:ea typeface="Oswald"/>
                <a:cs typeface="Oswald"/>
                <a:sym typeface="Oswald"/>
              </a:rPr>
              <a:t>photos</a:t>
            </a:r>
            <a:endParaRPr b="1">
              <a:latin typeface="Oswald"/>
              <a:ea typeface="Oswald"/>
              <a:cs typeface="Oswald"/>
              <a:sym typeface="Oswald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Oswald"/>
              <a:ea typeface="Oswald"/>
              <a:cs typeface="Oswald"/>
              <a:sym typeface="Oswald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swald"/>
              <a:buChar char="●"/>
            </a:pPr>
            <a:r>
              <a:rPr b="1" lang="fr">
                <a:latin typeface="Oswald"/>
                <a:ea typeface="Oswald"/>
                <a:cs typeface="Oswald"/>
                <a:sym typeface="Oswald"/>
              </a:rPr>
              <a:t>emails</a:t>
            </a:r>
            <a:endParaRPr b="1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8517325" y="4851000"/>
            <a:ext cx="18759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700">
                <a:latin typeface="Oswald"/>
                <a:ea typeface="Oswald"/>
                <a:cs typeface="Oswald"/>
                <a:sym typeface="Oswald"/>
              </a:rPr>
              <a:t>S</a:t>
            </a:r>
            <a:r>
              <a:rPr lang="fr" sz="700">
                <a:latin typeface="Oswald"/>
                <a:ea typeface="Oswald"/>
                <a:cs typeface="Oswald"/>
                <a:sym typeface="Oswald"/>
              </a:rPr>
              <a:t>TELLA ET LUCA</a:t>
            </a:r>
            <a:endParaRPr sz="7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