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Oswald Medium"/>
      <p:regular r:id="rId7"/>
      <p:bold r:id="rId8"/>
    </p:embeddedFont>
    <p:embeddedFont>
      <p:font typeface="Oswald"/>
      <p:regular r:id="rId9"/>
      <p:bold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Oswald-bold.fntdata"/><Relationship Id="rId9" Type="http://schemas.openxmlformats.org/officeDocument/2006/relationships/font" Target="fonts/Oswald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OswaldMedium-regular.fntdata"/><Relationship Id="rId8" Type="http://schemas.openxmlformats.org/officeDocument/2006/relationships/font" Target="fonts/OswaldMedium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e0e9d2545d_2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e0e9d2545d_2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2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FE9FB"/>
            </a:gs>
            <a:gs pos="100000">
              <a:srgbClr val="6E9BE7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461300" y="889550"/>
            <a:ext cx="2298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2212550" y="383900"/>
            <a:ext cx="44412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500">
                <a:latin typeface="Oswald"/>
                <a:ea typeface="Oswald"/>
                <a:cs typeface="Oswald"/>
                <a:sym typeface="Oswald"/>
              </a:rPr>
              <a:t>A</a:t>
            </a:r>
            <a:r>
              <a:rPr lang="fr" sz="2500">
                <a:latin typeface="Oswald"/>
                <a:ea typeface="Oswald"/>
                <a:cs typeface="Oswald"/>
                <a:sym typeface="Oswald"/>
              </a:rPr>
              <a:t>lléger les documents </a:t>
            </a:r>
            <a:r>
              <a:rPr lang="fr" sz="2500">
                <a:latin typeface="Oswald"/>
                <a:ea typeface="Oswald"/>
                <a:cs typeface="Oswald"/>
                <a:sym typeface="Oswald"/>
              </a:rPr>
              <a:t>du téléphone </a:t>
            </a:r>
            <a:r>
              <a:rPr lang="fr" sz="2500">
                <a:latin typeface="Oswald"/>
                <a:ea typeface="Oswald"/>
                <a:cs typeface="Oswald"/>
                <a:sym typeface="Oswald"/>
              </a:rPr>
              <a:t>sur le CLOUD </a:t>
            </a:r>
            <a:endParaRPr sz="25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56" name="Google Shape;56;p13"/>
          <p:cNvSpPr/>
          <p:nvPr/>
        </p:nvSpPr>
        <p:spPr>
          <a:xfrm rot="-9152584">
            <a:off x="1903477" y="1375732"/>
            <a:ext cx="801593" cy="1376691"/>
          </a:xfrm>
          <a:prstGeom prst="upArrow">
            <a:avLst>
              <a:gd fmla="val 50000" name="adj1"/>
              <a:gd fmla="val 50000" name="adj2"/>
            </a:avLst>
          </a:prstGeom>
          <a:solidFill>
            <a:srgbClr val="006EBA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 rot="8100000">
            <a:off x="5174304" y="859237"/>
            <a:ext cx="801435" cy="1752635"/>
          </a:xfrm>
          <a:prstGeom prst="upArrow">
            <a:avLst>
              <a:gd fmla="val 50000" name="adj1"/>
              <a:gd fmla="val 50000" name="adj2"/>
            </a:avLst>
          </a:prstGeom>
          <a:solidFill>
            <a:srgbClr val="006EBA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92425" y="397525"/>
            <a:ext cx="1251275" cy="1300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58824" y="2916900"/>
            <a:ext cx="1602374" cy="1602374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5952375" y="2376000"/>
            <a:ext cx="2659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latin typeface="Oswald Medium"/>
                <a:ea typeface="Oswald Medium"/>
                <a:cs typeface="Oswald Medium"/>
                <a:sym typeface="Oswald Medium"/>
              </a:rPr>
              <a:t>Eliminez ce qui ne sert pas:</a:t>
            </a:r>
            <a:endParaRPr sz="1800">
              <a:latin typeface="Oswald Medium"/>
              <a:ea typeface="Oswald Medium"/>
              <a:cs typeface="Oswald Medium"/>
              <a:sym typeface="Oswald Medium"/>
            </a:endParaRPr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73975" y="2736125"/>
            <a:ext cx="1519500" cy="15195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 txBox="1"/>
          <p:nvPr/>
        </p:nvSpPr>
        <p:spPr>
          <a:xfrm>
            <a:off x="766250" y="4315600"/>
            <a:ext cx="2659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Oswald Medium"/>
                <a:ea typeface="Oswald Medium"/>
                <a:cs typeface="Oswald Medium"/>
                <a:sym typeface="Oswald Medium"/>
              </a:rPr>
              <a:t>Tenez le plus de fichiers possibles localement</a:t>
            </a:r>
            <a:endParaRPr>
              <a:latin typeface="Oswald Medium"/>
              <a:ea typeface="Oswald Medium"/>
              <a:cs typeface="Oswald Medium"/>
              <a:sym typeface="Oswald Medium"/>
            </a:endParaRPr>
          </a:p>
        </p:txBody>
      </p:sp>
      <p:pic>
        <p:nvPicPr>
          <p:cNvPr id="63" name="Google Shape;63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301375" y="2941923"/>
            <a:ext cx="400200" cy="432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226475" y="4162020"/>
            <a:ext cx="461700" cy="4986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270625" y="3630800"/>
            <a:ext cx="461700" cy="4617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3"/>
          <p:cNvSpPr txBox="1"/>
          <p:nvPr/>
        </p:nvSpPr>
        <p:spPr>
          <a:xfrm>
            <a:off x="6429975" y="3015050"/>
            <a:ext cx="2043300" cy="16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Oswald"/>
              <a:buChar char="●"/>
            </a:pPr>
            <a:r>
              <a:rPr b="1" lang="fr">
                <a:latin typeface="Oswald"/>
                <a:ea typeface="Oswald"/>
                <a:cs typeface="Oswald"/>
                <a:sym typeface="Oswald"/>
              </a:rPr>
              <a:t>Fichiers drive</a:t>
            </a:r>
            <a:endParaRPr b="1"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Oswald"/>
              <a:ea typeface="Oswald"/>
              <a:cs typeface="Oswald"/>
              <a:sym typeface="Oswald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Oswald"/>
              <a:buChar char="●"/>
            </a:pPr>
            <a:r>
              <a:rPr b="1" lang="fr">
                <a:latin typeface="Oswald"/>
                <a:ea typeface="Oswald"/>
                <a:cs typeface="Oswald"/>
                <a:sym typeface="Oswald"/>
              </a:rPr>
              <a:t>photos</a:t>
            </a:r>
            <a:endParaRPr b="1">
              <a:latin typeface="Oswald"/>
              <a:ea typeface="Oswald"/>
              <a:cs typeface="Oswald"/>
              <a:sym typeface="Oswald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Oswald"/>
              <a:ea typeface="Oswald"/>
              <a:cs typeface="Oswald"/>
              <a:sym typeface="Oswald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Oswald"/>
              <a:buChar char="●"/>
            </a:pPr>
            <a:r>
              <a:rPr b="1" lang="fr">
                <a:latin typeface="Oswald"/>
                <a:ea typeface="Oswald"/>
                <a:cs typeface="Oswald"/>
                <a:sym typeface="Oswald"/>
              </a:rPr>
              <a:t>emails</a:t>
            </a:r>
            <a:endParaRPr b="1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8517325" y="4851000"/>
            <a:ext cx="18759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700">
                <a:latin typeface="Oswald"/>
                <a:ea typeface="Oswald"/>
                <a:cs typeface="Oswald"/>
                <a:sym typeface="Oswald"/>
              </a:rPr>
              <a:t>S</a:t>
            </a:r>
            <a:r>
              <a:rPr lang="fr" sz="700">
                <a:latin typeface="Oswald"/>
                <a:ea typeface="Oswald"/>
                <a:cs typeface="Oswald"/>
                <a:sym typeface="Oswald"/>
              </a:rPr>
              <a:t>TELLA ET LUCA</a:t>
            </a:r>
            <a:endParaRPr sz="700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