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Roboto Slab"/>
      <p:regular r:id="rId7"/>
      <p:bold r:id="rId8"/>
    </p:embeddedFont>
    <p:embeddedFont>
      <p:font typeface="League Spartan"/>
      <p:regular r:id="rId9"/>
      <p:bold r:id="rId10"/>
    </p:embeddedFont>
    <p:embeddedFont>
      <p:font typeface="Roboto"/>
      <p:regular r:id="rId11"/>
      <p:bold r:id="rId12"/>
      <p:italic r:id="rId13"/>
      <p:boldItalic r:id="rId14"/>
    </p:embeddedFont>
    <p:embeddedFont>
      <p:font typeface="Ubuntu Condensed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font" Target="fonts/LeagueSpartan-bold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eagueSpartan-regular.fntdata"/><Relationship Id="rId15" Type="http://schemas.openxmlformats.org/officeDocument/2006/relationships/font" Target="fonts/UbuntuCondensed-regular.fntdata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Slab-regular.fntdata"/><Relationship Id="rId8" Type="http://schemas.openxmlformats.org/officeDocument/2006/relationships/font" Target="fonts/RobotoSla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2bab429d3d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2bab429d3d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/>
        </p:nvSpPr>
        <p:spPr>
          <a:xfrm>
            <a:off x="377900" y="198225"/>
            <a:ext cx="7336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rgbClr val="00FF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Pourquoi utiliser des produits</a:t>
            </a:r>
            <a:endParaRPr sz="3200">
              <a:solidFill>
                <a:srgbClr val="00FF00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rgbClr val="00FF00"/>
                </a:solidFill>
                <a:latin typeface="Ubuntu Condensed"/>
                <a:ea typeface="Ubuntu Condensed"/>
                <a:cs typeface="Ubuntu Condensed"/>
                <a:sym typeface="Ubuntu Condensed"/>
              </a:rPr>
              <a:t>en matériaux réutilisables ?</a:t>
            </a:r>
            <a:endParaRPr sz="3200">
              <a:solidFill>
                <a:srgbClr val="00FF00"/>
              </a:solidFill>
              <a:latin typeface="Ubuntu Condensed"/>
              <a:ea typeface="Ubuntu Condensed"/>
              <a:cs typeface="Ubuntu Condensed"/>
              <a:sym typeface="Ubuntu Condense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21175" y="768500"/>
            <a:ext cx="7943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FF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FF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League Spartan"/>
              <a:buChar char="●"/>
            </a:pPr>
            <a:r>
              <a:rPr lang="fr" sz="1800">
                <a:solidFill>
                  <a:srgbClr val="00FF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Moin de </a:t>
            </a:r>
            <a:r>
              <a:rPr lang="fr" sz="1800">
                <a:solidFill>
                  <a:srgbClr val="00FF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déchets</a:t>
            </a:r>
            <a:r>
              <a:rPr lang="fr" sz="1800">
                <a:solidFill>
                  <a:srgbClr val="00FF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produits</a:t>
            </a:r>
            <a:endParaRPr sz="1800">
              <a:solidFill>
                <a:srgbClr val="00FF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League Spartan"/>
              <a:buChar char="●"/>
            </a:pPr>
            <a:r>
              <a:rPr lang="fr" sz="1800">
                <a:solidFill>
                  <a:srgbClr val="00FF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Transformer en engrais ou </a:t>
            </a:r>
            <a:r>
              <a:rPr lang="fr" sz="1800">
                <a:solidFill>
                  <a:srgbClr val="00FF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recycler</a:t>
            </a:r>
            <a:endParaRPr sz="1800">
              <a:solidFill>
                <a:srgbClr val="00FF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League Spartan"/>
              <a:buChar char="●"/>
            </a:pPr>
            <a:r>
              <a:rPr lang="fr" sz="1800">
                <a:solidFill>
                  <a:srgbClr val="00FF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Plus écologique et plus </a:t>
            </a:r>
            <a:r>
              <a:rPr lang="fr" sz="1800">
                <a:solidFill>
                  <a:srgbClr val="00FF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éco</a:t>
            </a:r>
            <a:r>
              <a:rPr lang="fr" sz="1800">
                <a:solidFill>
                  <a:srgbClr val="00FF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-responsable</a:t>
            </a:r>
            <a:endParaRPr sz="1800">
              <a:solidFill>
                <a:srgbClr val="00FF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7975" y="0"/>
            <a:ext cx="4136025" cy="27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34266" l="7055" r="48683" t="32948"/>
          <a:stretch/>
        </p:blipFill>
        <p:spPr>
          <a:xfrm>
            <a:off x="6037650" y="613800"/>
            <a:ext cx="1093625" cy="10800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7975" y="2758725"/>
            <a:ext cx="4136026" cy="23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b="33607" l="50741" r="4997" t="33607"/>
          <a:stretch/>
        </p:blipFill>
        <p:spPr>
          <a:xfrm>
            <a:off x="6118325" y="3197025"/>
            <a:ext cx="1093625" cy="10800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3524" y="3407825"/>
            <a:ext cx="2594450" cy="17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7">
            <a:alphaModFix/>
          </a:blip>
          <a:srcRect b="-1630" l="23743" r="28853" t="1630"/>
          <a:stretch/>
        </p:blipFill>
        <p:spPr>
          <a:xfrm>
            <a:off x="0" y="3407825"/>
            <a:ext cx="2413525" cy="17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8098125" y="4527900"/>
            <a:ext cx="211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Alessandro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Andrea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938875" y="2796825"/>
            <a:ext cx="8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051925" y="2923400"/>
            <a:ext cx="329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99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“Le plastique ne se recycle pas”</a:t>
            </a:r>
            <a:endParaRPr i="1">
              <a:solidFill>
                <a:srgbClr val="FF99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